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3"/>
  </p:notesMasterIdLst>
  <p:sldIdLst>
    <p:sldId id="256" r:id="rId2"/>
    <p:sldId id="285" r:id="rId3"/>
    <p:sldId id="286" r:id="rId4"/>
    <p:sldId id="263" r:id="rId5"/>
    <p:sldId id="287" r:id="rId6"/>
    <p:sldId id="288" r:id="rId7"/>
    <p:sldId id="289" r:id="rId8"/>
    <p:sldId id="257" r:id="rId9"/>
    <p:sldId id="290" r:id="rId10"/>
    <p:sldId id="292" r:id="rId11"/>
    <p:sldId id="29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Fira Sans" panose="020B0503050000020004" pitchFamily="34" charset="0"/>
      <p:regular r:id="rId18"/>
      <p:bold r:id="rId19"/>
      <p:italic r:id="rId20"/>
      <p:boldItalic r:id="rId21"/>
    </p:embeddedFont>
    <p:embeddedFont>
      <p:font typeface="Fira Sans Black" panose="020B0A03050000020004" pitchFamily="34" charset="0"/>
      <p:bold r:id="rId22"/>
      <p:boldItalic r:id="rId23"/>
    </p:embeddedFont>
    <p:embeddedFont>
      <p:font typeface="Fira Sans Extra Condensed Medium" panose="020B0604020202020204" charset="0"/>
      <p:regular r:id="rId24"/>
      <p:bold r:id="rId25"/>
      <p:italic r:id="rId26"/>
      <p:boldItalic r:id="rId27"/>
    </p:embeddedFont>
    <p:embeddedFont>
      <p:font typeface="Fira Sans Medium" panose="020B06030500000200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91" autoAdjust="0"/>
    <p:restoredTop sz="94660"/>
  </p:normalViewPr>
  <p:slideViewPr>
    <p:cSldViewPr snapToGrid="0">
      <p:cViewPr varScale="1">
        <p:scale>
          <a:sx n="80" d="100"/>
          <a:sy n="80" d="100"/>
        </p:scale>
        <p:origin x="117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svg>
</file>

<file path=ppt/media/image3.png>
</file>

<file path=ppt/media/image4.png>
</file>

<file path=ppt/media/image5.gif>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b210d7305f_0_2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b210d7305f_0_2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845834807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845834807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115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b17287cf5b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b17287cf5b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845834807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845834807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4111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a84583480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a84583480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006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a84583480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a84583480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2641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845834807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845834807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a84583480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a84583480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8081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66850" y="1445000"/>
            <a:ext cx="3567000" cy="14241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0" name="Google Shape;10;p2"/>
          <p:cNvSpPr txBox="1">
            <a:spLocks noGrp="1"/>
          </p:cNvSpPr>
          <p:nvPr>
            <p:ph type="subTitle" idx="1"/>
          </p:nvPr>
        </p:nvSpPr>
        <p:spPr>
          <a:xfrm>
            <a:off x="4766850" y="2905900"/>
            <a:ext cx="35670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
        <p:cNvGrpSpPr/>
        <p:nvPr/>
      </p:nvGrpSpPr>
      <p:grpSpPr>
        <a:xfrm>
          <a:off x="0" y="0"/>
          <a:ext cx="0" cy="0"/>
          <a:chOff x="0" y="0"/>
          <a:chExt cx="0" cy="0"/>
        </a:xfrm>
      </p:grpSpPr>
      <p:sp>
        <p:nvSpPr>
          <p:cNvPr id="41" name="Google Shape;41;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2" name="Google Shape;42;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3" name="Google Shape;4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
        <p:nvSpPr>
          <p:cNvPr id="45" name="Google Shape;4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Fira Sans Black"/>
              <a:buNone/>
              <a:defRPr>
                <a:latin typeface="Fira Sans Black"/>
                <a:ea typeface="Fira Sans Black"/>
                <a:cs typeface="Fira Sans Black"/>
                <a:sym typeface="Fira Sans Black"/>
              </a:defRPr>
            </a:lvl1pPr>
            <a:lvl2pPr lvl="1" rtl="0">
              <a:spcBef>
                <a:spcPts val="0"/>
              </a:spcBef>
              <a:spcAft>
                <a:spcPts val="0"/>
              </a:spcAft>
              <a:buSzPts val="2800"/>
              <a:buFont typeface="Fira Sans Black"/>
              <a:buNone/>
              <a:defRPr>
                <a:latin typeface="Fira Sans Black"/>
                <a:ea typeface="Fira Sans Black"/>
                <a:cs typeface="Fira Sans Black"/>
                <a:sym typeface="Fira Sans Black"/>
              </a:defRPr>
            </a:lvl2pPr>
            <a:lvl3pPr lvl="2" rtl="0">
              <a:spcBef>
                <a:spcPts val="0"/>
              </a:spcBef>
              <a:spcAft>
                <a:spcPts val="0"/>
              </a:spcAft>
              <a:buSzPts val="2800"/>
              <a:buFont typeface="Fira Sans Black"/>
              <a:buNone/>
              <a:defRPr>
                <a:latin typeface="Fira Sans Black"/>
                <a:ea typeface="Fira Sans Black"/>
                <a:cs typeface="Fira Sans Black"/>
                <a:sym typeface="Fira Sans Black"/>
              </a:defRPr>
            </a:lvl3pPr>
            <a:lvl4pPr lvl="3" rtl="0">
              <a:spcBef>
                <a:spcPts val="0"/>
              </a:spcBef>
              <a:spcAft>
                <a:spcPts val="0"/>
              </a:spcAft>
              <a:buSzPts val="2800"/>
              <a:buFont typeface="Fira Sans Black"/>
              <a:buNone/>
              <a:defRPr>
                <a:latin typeface="Fira Sans Black"/>
                <a:ea typeface="Fira Sans Black"/>
                <a:cs typeface="Fira Sans Black"/>
                <a:sym typeface="Fira Sans Black"/>
              </a:defRPr>
            </a:lvl4pPr>
            <a:lvl5pPr lvl="4" rtl="0">
              <a:spcBef>
                <a:spcPts val="0"/>
              </a:spcBef>
              <a:spcAft>
                <a:spcPts val="0"/>
              </a:spcAft>
              <a:buSzPts val="2800"/>
              <a:buFont typeface="Fira Sans Black"/>
              <a:buNone/>
              <a:defRPr>
                <a:latin typeface="Fira Sans Black"/>
                <a:ea typeface="Fira Sans Black"/>
                <a:cs typeface="Fira Sans Black"/>
                <a:sym typeface="Fira Sans Black"/>
              </a:defRPr>
            </a:lvl5pPr>
            <a:lvl6pPr lvl="5" rtl="0">
              <a:spcBef>
                <a:spcPts val="0"/>
              </a:spcBef>
              <a:spcAft>
                <a:spcPts val="0"/>
              </a:spcAft>
              <a:buSzPts val="2800"/>
              <a:buFont typeface="Fira Sans Black"/>
              <a:buNone/>
              <a:defRPr>
                <a:latin typeface="Fira Sans Black"/>
                <a:ea typeface="Fira Sans Black"/>
                <a:cs typeface="Fira Sans Black"/>
                <a:sym typeface="Fira Sans Black"/>
              </a:defRPr>
            </a:lvl6pPr>
            <a:lvl7pPr lvl="6" rtl="0">
              <a:spcBef>
                <a:spcPts val="0"/>
              </a:spcBef>
              <a:spcAft>
                <a:spcPts val="0"/>
              </a:spcAft>
              <a:buSzPts val="2800"/>
              <a:buFont typeface="Fira Sans Black"/>
              <a:buNone/>
              <a:defRPr>
                <a:latin typeface="Fira Sans Black"/>
                <a:ea typeface="Fira Sans Black"/>
                <a:cs typeface="Fira Sans Black"/>
                <a:sym typeface="Fira Sans Black"/>
              </a:defRPr>
            </a:lvl7pPr>
            <a:lvl8pPr lvl="7" rtl="0">
              <a:spcBef>
                <a:spcPts val="0"/>
              </a:spcBef>
              <a:spcAft>
                <a:spcPts val="0"/>
              </a:spcAft>
              <a:buSzPts val="2800"/>
              <a:buFont typeface="Fira Sans Black"/>
              <a:buNone/>
              <a:defRPr>
                <a:latin typeface="Fira Sans Black"/>
                <a:ea typeface="Fira Sans Black"/>
                <a:cs typeface="Fira Sans Black"/>
                <a:sym typeface="Fira Sans Black"/>
              </a:defRPr>
            </a:lvl8pPr>
            <a:lvl9pPr lvl="8" rtl="0">
              <a:spcBef>
                <a:spcPts val="0"/>
              </a:spcBef>
              <a:spcAft>
                <a:spcPts val="0"/>
              </a:spcAft>
              <a:buSzPts val="2800"/>
              <a:buFont typeface="Fira Sans Black"/>
              <a:buNone/>
              <a:defRPr>
                <a:latin typeface="Fira Sans Black"/>
                <a:ea typeface="Fira Sans Black"/>
                <a:cs typeface="Fira Sans Black"/>
                <a:sym typeface="Fira Sans Black"/>
              </a:defRPr>
            </a:lvl9pPr>
          </a:lstStyle>
          <a:p>
            <a:endParaRPr/>
          </a:p>
        </p:txBody>
      </p:sp>
      <p:sp>
        <p:nvSpPr>
          <p:cNvPr id="16" name="Google Shape;16;p4"/>
          <p:cNvSpPr txBox="1">
            <a:spLocks noGrp="1"/>
          </p:cNvSpPr>
          <p:nvPr>
            <p:ph type="body" idx="1"/>
          </p:nvPr>
        </p:nvSpPr>
        <p:spPr>
          <a:xfrm>
            <a:off x="457200" y="1152475"/>
            <a:ext cx="8229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Fira Sans"/>
              <a:buChar char="●"/>
              <a:defRPr>
                <a:latin typeface="Fira Sans"/>
                <a:ea typeface="Fira Sans"/>
                <a:cs typeface="Fira Sans"/>
                <a:sym typeface="Fira Sans"/>
              </a:defRPr>
            </a:lvl1pPr>
            <a:lvl2pPr marL="914400" lvl="1" indent="-317500" rtl="0">
              <a:spcBef>
                <a:spcPts val="1600"/>
              </a:spcBef>
              <a:spcAft>
                <a:spcPts val="0"/>
              </a:spcAft>
              <a:buSzPts val="1400"/>
              <a:buFont typeface="Fira Sans"/>
              <a:buChar char="○"/>
              <a:defRPr>
                <a:latin typeface="Fira Sans"/>
                <a:ea typeface="Fira Sans"/>
                <a:cs typeface="Fira Sans"/>
                <a:sym typeface="Fira Sans"/>
              </a:defRPr>
            </a:lvl2pPr>
            <a:lvl3pPr marL="1371600" lvl="2" indent="-317500" rtl="0">
              <a:spcBef>
                <a:spcPts val="1600"/>
              </a:spcBef>
              <a:spcAft>
                <a:spcPts val="0"/>
              </a:spcAft>
              <a:buSzPts val="1400"/>
              <a:buFont typeface="Fira Sans"/>
              <a:buChar char="■"/>
              <a:defRPr>
                <a:latin typeface="Fira Sans"/>
                <a:ea typeface="Fira Sans"/>
                <a:cs typeface="Fira Sans"/>
                <a:sym typeface="Fira Sans"/>
              </a:defRPr>
            </a:lvl3pPr>
            <a:lvl4pPr marL="1828800" lvl="3" indent="-317500" rtl="0">
              <a:spcBef>
                <a:spcPts val="1600"/>
              </a:spcBef>
              <a:spcAft>
                <a:spcPts val="0"/>
              </a:spcAft>
              <a:buSzPts val="1400"/>
              <a:buFont typeface="Fira Sans"/>
              <a:buChar char="●"/>
              <a:defRPr>
                <a:latin typeface="Fira Sans"/>
                <a:ea typeface="Fira Sans"/>
                <a:cs typeface="Fira Sans"/>
                <a:sym typeface="Fira Sans"/>
              </a:defRPr>
            </a:lvl4pPr>
            <a:lvl5pPr marL="2286000" lvl="4" indent="-317500" rtl="0">
              <a:spcBef>
                <a:spcPts val="1600"/>
              </a:spcBef>
              <a:spcAft>
                <a:spcPts val="0"/>
              </a:spcAft>
              <a:buSzPts val="1400"/>
              <a:buFont typeface="Fira Sans"/>
              <a:buChar char="○"/>
              <a:defRPr>
                <a:latin typeface="Fira Sans"/>
                <a:ea typeface="Fira Sans"/>
                <a:cs typeface="Fira Sans"/>
                <a:sym typeface="Fira Sans"/>
              </a:defRPr>
            </a:lvl5pPr>
            <a:lvl6pPr marL="2743200" lvl="5" indent="-317500" rtl="0">
              <a:spcBef>
                <a:spcPts val="1600"/>
              </a:spcBef>
              <a:spcAft>
                <a:spcPts val="0"/>
              </a:spcAft>
              <a:buSzPts val="1400"/>
              <a:buFont typeface="Fira Sans"/>
              <a:buChar char="■"/>
              <a:defRPr>
                <a:latin typeface="Fira Sans"/>
                <a:ea typeface="Fira Sans"/>
                <a:cs typeface="Fira Sans"/>
                <a:sym typeface="Fira Sans"/>
              </a:defRPr>
            </a:lvl6pPr>
            <a:lvl7pPr marL="3200400" lvl="6" indent="-317500" rtl="0">
              <a:spcBef>
                <a:spcPts val="1600"/>
              </a:spcBef>
              <a:spcAft>
                <a:spcPts val="0"/>
              </a:spcAft>
              <a:buSzPts val="1400"/>
              <a:buFont typeface="Fira Sans"/>
              <a:buChar char="●"/>
              <a:defRPr>
                <a:latin typeface="Fira Sans"/>
                <a:ea typeface="Fira Sans"/>
                <a:cs typeface="Fira Sans"/>
                <a:sym typeface="Fira Sans"/>
              </a:defRPr>
            </a:lvl7pPr>
            <a:lvl8pPr marL="3657600" lvl="7" indent="-317500" rtl="0">
              <a:spcBef>
                <a:spcPts val="1600"/>
              </a:spcBef>
              <a:spcAft>
                <a:spcPts val="0"/>
              </a:spcAft>
              <a:buSzPts val="1400"/>
              <a:buFont typeface="Fira Sans"/>
              <a:buChar char="○"/>
              <a:defRPr>
                <a:latin typeface="Fira Sans"/>
                <a:ea typeface="Fira Sans"/>
                <a:cs typeface="Fira Sans"/>
                <a:sym typeface="Fira Sans"/>
              </a:defRPr>
            </a:lvl8pPr>
            <a:lvl9pPr marL="4114800" lvl="8" indent="-317500" rtl="0">
              <a:spcBef>
                <a:spcPts val="1600"/>
              </a:spcBef>
              <a:spcAft>
                <a:spcPts val="1600"/>
              </a:spcAft>
              <a:buSzPts val="1400"/>
              <a:buFont typeface="Fira Sans"/>
              <a:buChar char="■"/>
              <a:defRPr>
                <a:latin typeface="Fira Sans"/>
                <a:ea typeface="Fira Sans"/>
                <a:cs typeface="Fira Sans"/>
                <a:sym typeface="Fira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0" name="Google Shape;20;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Fira Sans"/>
              <a:buNone/>
              <a:defRPr b="1">
                <a:latin typeface="Fira Sans"/>
                <a:ea typeface="Fira Sans"/>
                <a:cs typeface="Fira Sans"/>
                <a:sym typeface="Fira Sans"/>
              </a:defRPr>
            </a:lvl1pPr>
            <a:lvl2pPr lvl="1" algn="ctr">
              <a:spcBef>
                <a:spcPts val="0"/>
              </a:spcBef>
              <a:spcAft>
                <a:spcPts val="0"/>
              </a:spcAft>
              <a:buSzPts val="2800"/>
              <a:buFont typeface="Fira Sans"/>
              <a:buNone/>
              <a:defRPr b="1">
                <a:latin typeface="Fira Sans"/>
                <a:ea typeface="Fira Sans"/>
                <a:cs typeface="Fira Sans"/>
                <a:sym typeface="Fira Sans"/>
              </a:defRPr>
            </a:lvl2pPr>
            <a:lvl3pPr lvl="2" algn="ctr">
              <a:spcBef>
                <a:spcPts val="0"/>
              </a:spcBef>
              <a:spcAft>
                <a:spcPts val="0"/>
              </a:spcAft>
              <a:buSzPts val="2800"/>
              <a:buFont typeface="Fira Sans"/>
              <a:buNone/>
              <a:defRPr b="1">
                <a:latin typeface="Fira Sans"/>
                <a:ea typeface="Fira Sans"/>
                <a:cs typeface="Fira Sans"/>
                <a:sym typeface="Fira Sans"/>
              </a:defRPr>
            </a:lvl3pPr>
            <a:lvl4pPr lvl="3" algn="ctr">
              <a:spcBef>
                <a:spcPts val="0"/>
              </a:spcBef>
              <a:spcAft>
                <a:spcPts val="0"/>
              </a:spcAft>
              <a:buSzPts val="2800"/>
              <a:buFont typeface="Fira Sans"/>
              <a:buNone/>
              <a:defRPr b="1">
                <a:latin typeface="Fira Sans"/>
                <a:ea typeface="Fira Sans"/>
                <a:cs typeface="Fira Sans"/>
                <a:sym typeface="Fira Sans"/>
              </a:defRPr>
            </a:lvl4pPr>
            <a:lvl5pPr lvl="4" algn="ctr">
              <a:spcBef>
                <a:spcPts val="0"/>
              </a:spcBef>
              <a:spcAft>
                <a:spcPts val="0"/>
              </a:spcAft>
              <a:buSzPts val="2800"/>
              <a:buFont typeface="Fira Sans"/>
              <a:buNone/>
              <a:defRPr b="1">
                <a:latin typeface="Fira Sans"/>
                <a:ea typeface="Fira Sans"/>
                <a:cs typeface="Fira Sans"/>
                <a:sym typeface="Fira Sans"/>
              </a:defRPr>
            </a:lvl5pPr>
            <a:lvl6pPr lvl="5" algn="ctr">
              <a:spcBef>
                <a:spcPts val="0"/>
              </a:spcBef>
              <a:spcAft>
                <a:spcPts val="0"/>
              </a:spcAft>
              <a:buSzPts val="2800"/>
              <a:buFont typeface="Fira Sans"/>
              <a:buNone/>
              <a:defRPr b="1">
                <a:latin typeface="Fira Sans"/>
                <a:ea typeface="Fira Sans"/>
                <a:cs typeface="Fira Sans"/>
                <a:sym typeface="Fira Sans"/>
              </a:defRPr>
            </a:lvl6pPr>
            <a:lvl7pPr lvl="6" algn="ctr">
              <a:spcBef>
                <a:spcPts val="0"/>
              </a:spcBef>
              <a:spcAft>
                <a:spcPts val="0"/>
              </a:spcAft>
              <a:buSzPts val="2800"/>
              <a:buFont typeface="Fira Sans"/>
              <a:buNone/>
              <a:defRPr b="1">
                <a:latin typeface="Fira Sans"/>
                <a:ea typeface="Fira Sans"/>
                <a:cs typeface="Fira Sans"/>
                <a:sym typeface="Fira Sans"/>
              </a:defRPr>
            </a:lvl7pPr>
            <a:lvl8pPr lvl="7" algn="ctr">
              <a:spcBef>
                <a:spcPts val="0"/>
              </a:spcBef>
              <a:spcAft>
                <a:spcPts val="0"/>
              </a:spcAft>
              <a:buSzPts val="2800"/>
              <a:buFont typeface="Fira Sans"/>
              <a:buNone/>
              <a:defRPr b="1">
                <a:latin typeface="Fira Sans"/>
                <a:ea typeface="Fira Sans"/>
                <a:cs typeface="Fira Sans"/>
                <a:sym typeface="Fira Sans"/>
              </a:defRPr>
            </a:lvl8pPr>
            <a:lvl9pPr lvl="8" algn="ctr">
              <a:spcBef>
                <a:spcPts val="0"/>
              </a:spcBef>
              <a:spcAft>
                <a:spcPts val="0"/>
              </a:spcAft>
              <a:buSzPts val="2800"/>
              <a:buFont typeface="Fira Sans"/>
              <a:buNone/>
              <a:defRPr b="1">
                <a:latin typeface="Fira Sans"/>
                <a:ea typeface="Fira Sans"/>
                <a:cs typeface="Fira Sans"/>
                <a:sym typeface="Fira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 name="Google Shape;26;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0" name="Google Shape;3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4" name="Google Shape;34;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7"/>
        <p:cNvGrpSpPr/>
        <p:nvPr/>
      </p:nvGrpSpPr>
      <p:grpSpPr>
        <a:xfrm>
          <a:off x="0" y="0"/>
          <a:ext cx="0" cy="0"/>
          <a:chOff x="0" y="0"/>
          <a:chExt cx="0" cy="0"/>
        </a:xfrm>
      </p:grpSpPr>
      <p:sp>
        <p:nvSpPr>
          <p:cNvPr id="38" name="Google Shape;38;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39" name="Google Shape;39;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92625"/>
            <a:ext cx="822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1pPr>
            <a:lvl2pPr lvl="1">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2pPr>
            <a:lvl3pPr lvl="2">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3pPr>
            <a:lvl4pPr lvl="3">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4pPr>
            <a:lvl5pPr lvl="4">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5pPr>
            <a:lvl6pPr lvl="5">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6pPr>
            <a:lvl7pPr lvl="6">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7pPr>
            <a:lvl8pPr lvl="7">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8pPr>
            <a:lvl9pPr lvl="8">
              <a:spcBef>
                <a:spcPts val="0"/>
              </a:spcBef>
              <a:spcAft>
                <a:spcPts val="0"/>
              </a:spcAft>
              <a:buClr>
                <a:schemeClr val="dk1"/>
              </a:buClr>
              <a:buSzPts val="2800"/>
              <a:buFont typeface="Fira Sans"/>
              <a:buNone/>
              <a:defRPr sz="2800" b="1">
                <a:solidFill>
                  <a:schemeClr val="dk1"/>
                </a:solidFill>
                <a:latin typeface="Fira Sans"/>
                <a:ea typeface="Fira Sans"/>
                <a:cs typeface="Fira Sans"/>
                <a:sym typeface="Fira Sans"/>
              </a:defRPr>
            </a:lvl9pPr>
          </a:lstStyle>
          <a:p>
            <a:endParaRPr/>
          </a:p>
        </p:txBody>
      </p:sp>
      <p:sp>
        <p:nvSpPr>
          <p:cNvPr id="7" name="Google Shape;7;p1"/>
          <p:cNvSpPr txBox="1">
            <a:spLocks noGrp="1"/>
          </p:cNvSpPr>
          <p:nvPr>
            <p:ph type="body" idx="1"/>
          </p:nvPr>
        </p:nvSpPr>
        <p:spPr>
          <a:xfrm>
            <a:off x="457200" y="1152475"/>
            <a:ext cx="8229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Fira Sans"/>
              <a:buChar char="●"/>
              <a:defRPr sz="1800">
                <a:solidFill>
                  <a:schemeClr val="dk1"/>
                </a:solidFill>
                <a:latin typeface="Fira Sans"/>
                <a:ea typeface="Fira Sans"/>
                <a:cs typeface="Fira Sans"/>
                <a:sym typeface="Fira Sans"/>
              </a:defRPr>
            </a:lvl1pPr>
            <a:lvl2pPr marL="914400" lvl="1"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1600"/>
              </a:spcBef>
              <a:spcAft>
                <a:spcPts val="160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pos="5760">
          <p15:clr>
            <a:srgbClr val="EA4335"/>
          </p15:clr>
        </p15:guide>
        <p15:guide id="3">
          <p15:clr>
            <a:srgbClr val="EA4335"/>
          </p15:clr>
        </p15:guide>
        <p15:guide id="4" pos="449">
          <p15:clr>
            <a:srgbClr val="EA4335"/>
          </p15:clr>
        </p15:guide>
        <p15:guide id="5" pos="5311">
          <p15:clr>
            <a:srgbClr val="EA4335"/>
          </p15:clr>
        </p15:guide>
        <p15:guide id="6" orient="horz" pos="1620">
          <p15:clr>
            <a:srgbClr val="EA4335"/>
          </p15:clr>
        </p15:guide>
        <p15:guide id="7" orient="horz" pos="340">
          <p15:clr>
            <a:srgbClr val="EA4335"/>
          </p15:clr>
        </p15:guide>
        <p15:guide id="8" orient="horz">
          <p15:clr>
            <a:srgbClr val="EA4335"/>
          </p15:clr>
        </p15:guide>
        <p15:guide id="9" orient="horz" pos="2903">
          <p15:clr>
            <a:srgbClr val="EA4335"/>
          </p15:clr>
        </p15:guide>
        <p15:guide id="10" orient="horz" pos="3237">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5"/>
          <p:cNvSpPr txBox="1">
            <a:spLocks noGrp="1"/>
          </p:cNvSpPr>
          <p:nvPr>
            <p:ph type="ctrTitle"/>
          </p:nvPr>
        </p:nvSpPr>
        <p:spPr>
          <a:xfrm>
            <a:off x="4716244" y="1265903"/>
            <a:ext cx="3567000" cy="142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az-Latn-AZ" sz="6000" dirty="0">
                <a:solidFill>
                  <a:schemeClr val="accent3"/>
                </a:solidFill>
              </a:rPr>
              <a:t>Mydoom</a:t>
            </a:r>
            <a:r>
              <a:rPr lang="az-Latn-AZ" sz="6000" dirty="0"/>
              <a:t> </a:t>
            </a:r>
            <a:r>
              <a:rPr lang="az-Latn-AZ" sz="6000" dirty="0">
                <a:solidFill>
                  <a:srgbClr val="FF0000"/>
                </a:solidFill>
              </a:rPr>
              <a:t>virus</a:t>
            </a:r>
            <a:r>
              <a:rPr lang="az-Latn-AZ" sz="6000" dirty="0"/>
              <a:t> </a:t>
            </a:r>
            <a:endParaRPr sz="6000" dirty="0"/>
          </a:p>
        </p:txBody>
      </p:sp>
      <p:grpSp>
        <p:nvGrpSpPr>
          <p:cNvPr id="56" name="Google Shape;56;p15"/>
          <p:cNvGrpSpPr/>
          <p:nvPr/>
        </p:nvGrpSpPr>
        <p:grpSpPr>
          <a:xfrm>
            <a:off x="-1013567" y="462306"/>
            <a:ext cx="4707895" cy="6472387"/>
            <a:chOff x="-1006072" y="1271750"/>
            <a:chExt cx="4357952" cy="5991287"/>
          </a:xfrm>
        </p:grpSpPr>
        <p:sp>
          <p:nvSpPr>
            <p:cNvPr id="57" name="Google Shape;57;p15"/>
            <p:cNvSpPr/>
            <p:nvPr/>
          </p:nvSpPr>
          <p:spPr>
            <a:xfrm>
              <a:off x="1068003" y="1271750"/>
              <a:ext cx="486039" cy="429385"/>
            </a:xfrm>
            <a:custGeom>
              <a:avLst/>
              <a:gdLst/>
              <a:ahLst/>
              <a:cxnLst/>
              <a:rect l="l" t="t" r="r" b="b"/>
              <a:pathLst>
                <a:path w="11942" h="10550" extrusionOk="0">
                  <a:moveTo>
                    <a:pt x="7370" y="0"/>
                  </a:moveTo>
                  <a:lnTo>
                    <a:pt x="0" y="10549"/>
                  </a:lnTo>
                  <a:lnTo>
                    <a:pt x="4572" y="10549"/>
                  </a:lnTo>
                  <a:lnTo>
                    <a:pt x="119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1368409"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1668856"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968814" y="1271750"/>
              <a:ext cx="486080" cy="429385"/>
            </a:xfrm>
            <a:custGeom>
              <a:avLst/>
              <a:gdLst/>
              <a:ahLst/>
              <a:cxnLst/>
              <a:rect l="l" t="t" r="r" b="b"/>
              <a:pathLst>
                <a:path w="11943" h="10550" extrusionOk="0">
                  <a:moveTo>
                    <a:pt x="7371" y="0"/>
                  </a:moveTo>
                  <a:lnTo>
                    <a:pt x="1" y="10549"/>
                  </a:lnTo>
                  <a:lnTo>
                    <a:pt x="4573" y="10549"/>
                  </a:lnTo>
                  <a:lnTo>
                    <a:pt x="11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2269261" y="1271750"/>
              <a:ext cx="485103" cy="429385"/>
            </a:xfrm>
            <a:custGeom>
              <a:avLst/>
              <a:gdLst/>
              <a:ahLst/>
              <a:cxnLst/>
              <a:rect l="l" t="t" r="r" b="b"/>
              <a:pathLst>
                <a:path w="11919" h="10550" extrusionOk="0">
                  <a:moveTo>
                    <a:pt x="7359" y="0"/>
                  </a:moveTo>
                  <a:lnTo>
                    <a:pt x="1" y="10549"/>
                  </a:lnTo>
                  <a:lnTo>
                    <a:pt x="4573"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569708" y="1271750"/>
              <a:ext cx="485103" cy="429385"/>
            </a:xfrm>
            <a:custGeom>
              <a:avLst/>
              <a:gdLst/>
              <a:ahLst/>
              <a:cxnLst/>
              <a:rect l="l" t="t" r="r" b="b"/>
              <a:pathLst>
                <a:path w="11919" h="10550" extrusionOk="0">
                  <a:moveTo>
                    <a:pt x="7359" y="0"/>
                  </a:moveTo>
                  <a:lnTo>
                    <a:pt x="1" y="10549"/>
                  </a:lnTo>
                  <a:lnTo>
                    <a:pt x="4561"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866777" y="1271750"/>
              <a:ext cx="485103" cy="429385"/>
            </a:xfrm>
            <a:custGeom>
              <a:avLst/>
              <a:gdLst/>
              <a:ahLst/>
              <a:cxnLst/>
              <a:rect l="l" t="t" r="r" b="b"/>
              <a:pathLst>
                <a:path w="11919" h="10550" extrusionOk="0">
                  <a:moveTo>
                    <a:pt x="7346" y="0"/>
                  </a:moveTo>
                  <a:lnTo>
                    <a:pt x="0" y="10549"/>
                  </a:lnTo>
                  <a:lnTo>
                    <a:pt x="4560" y="10549"/>
                  </a:lnTo>
                  <a:lnTo>
                    <a:pt x="119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1055875" y="4208223"/>
              <a:ext cx="502564" cy="182865"/>
            </a:xfrm>
            <a:custGeom>
              <a:avLst/>
              <a:gdLst/>
              <a:ahLst/>
              <a:cxnLst/>
              <a:rect l="l" t="t" r="r" b="b"/>
              <a:pathLst>
                <a:path w="12348" h="4493" extrusionOk="0">
                  <a:moveTo>
                    <a:pt x="9838" y="0"/>
                  </a:moveTo>
                  <a:cubicBezTo>
                    <a:pt x="9200" y="0"/>
                    <a:pt x="8568" y="272"/>
                    <a:pt x="8132" y="800"/>
                  </a:cubicBezTo>
                  <a:cubicBezTo>
                    <a:pt x="7799" y="1192"/>
                    <a:pt x="7620" y="1669"/>
                    <a:pt x="7608" y="2145"/>
                  </a:cubicBezTo>
                  <a:lnTo>
                    <a:pt x="2941" y="2181"/>
                  </a:lnTo>
                  <a:cubicBezTo>
                    <a:pt x="2906" y="1847"/>
                    <a:pt x="2739" y="1514"/>
                    <a:pt x="2465" y="1264"/>
                  </a:cubicBezTo>
                  <a:cubicBezTo>
                    <a:pt x="2206" y="1047"/>
                    <a:pt x="1887" y="940"/>
                    <a:pt x="1570" y="940"/>
                  </a:cubicBezTo>
                  <a:cubicBezTo>
                    <a:pt x="1173" y="940"/>
                    <a:pt x="778" y="1107"/>
                    <a:pt x="500" y="1431"/>
                  </a:cubicBezTo>
                  <a:cubicBezTo>
                    <a:pt x="0" y="2002"/>
                    <a:pt x="84" y="2883"/>
                    <a:pt x="655" y="3395"/>
                  </a:cubicBezTo>
                  <a:cubicBezTo>
                    <a:pt x="915" y="3612"/>
                    <a:pt x="1233" y="3719"/>
                    <a:pt x="1550" y="3719"/>
                  </a:cubicBezTo>
                  <a:cubicBezTo>
                    <a:pt x="1947" y="3719"/>
                    <a:pt x="2342" y="3552"/>
                    <a:pt x="2620" y="3228"/>
                  </a:cubicBezTo>
                  <a:cubicBezTo>
                    <a:pt x="2822" y="3002"/>
                    <a:pt x="2917" y="2728"/>
                    <a:pt x="2953" y="2443"/>
                  </a:cubicBezTo>
                  <a:lnTo>
                    <a:pt x="7620" y="2395"/>
                  </a:lnTo>
                  <a:cubicBezTo>
                    <a:pt x="7668" y="2978"/>
                    <a:pt x="7918" y="3562"/>
                    <a:pt x="8418" y="3955"/>
                  </a:cubicBezTo>
                  <a:cubicBezTo>
                    <a:pt x="8832" y="4316"/>
                    <a:pt x="9346" y="4492"/>
                    <a:pt x="9859" y="4492"/>
                  </a:cubicBezTo>
                  <a:cubicBezTo>
                    <a:pt x="10496" y="4492"/>
                    <a:pt x="11131" y="4220"/>
                    <a:pt x="11573" y="3693"/>
                  </a:cubicBezTo>
                  <a:cubicBezTo>
                    <a:pt x="12347" y="2752"/>
                    <a:pt x="12228" y="1335"/>
                    <a:pt x="11288" y="538"/>
                  </a:cubicBezTo>
                  <a:cubicBezTo>
                    <a:pt x="10868" y="176"/>
                    <a:pt x="10351" y="0"/>
                    <a:pt x="9838"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1063608" y="2410971"/>
              <a:ext cx="94546" cy="94546"/>
            </a:xfrm>
            <a:custGeom>
              <a:avLst/>
              <a:gdLst/>
              <a:ahLst/>
              <a:cxnLst/>
              <a:rect l="l" t="t" r="r" b="b"/>
              <a:pathLst>
                <a:path w="2323" h="2323" extrusionOk="0">
                  <a:moveTo>
                    <a:pt x="1168" y="1"/>
                  </a:moveTo>
                  <a:cubicBezTo>
                    <a:pt x="525" y="1"/>
                    <a:pt x="1" y="525"/>
                    <a:pt x="1" y="1167"/>
                  </a:cubicBezTo>
                  <a:cubicBezTo>
                    <a:pt x="1" y="1799"/>
                    <a:pt x="525" y="2322"/>
                    <a:pt x="1168" y="2322"/>
                  </a:cubicBezTo>
                  <a:cubicBezTo>
                    <a:pt x="1811" y="2322"/>
                    <a:pt x="2323" y="1799"/>
                    <a:pt x="2323" y="1167"/>
                  </a:cubicBezTo>
                  <a:cubicBezTo>
                    <a:pt x="2323" y="525"/>
                    <a:pt x="1811" y="1"/>
                    <a:pt x="11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1063608" y="2277721"/>
              <a:ext cx="94546" cy="94546"/>
            </a:xfrm>
            <a:custGeom>
              <a:avLst/>
              <a:gdLst/>
              <a:ahLst/>
              <a:cxnLst/>
              <a:rect l="l" t="t" r="r" b="b"/>
              <a:pathLst>
                <a:path w="2323" h="2323" extrusionOk="0">
                  <a:moveTo>
                    <a:pt x="1168" y="0"/>
                  </a:moveTo>
                  <a:cubicBezTo>
                    <a:pt x="525" y="0"/>
                    <a:pt x="1" y="524"/>
                    <a:pt x="1" y="1167"/>
                  </a:cubicBezTo>
                  <a:cubicBezTo>
                    <a:pt x="1" y="1798"/>
                    <a:pt x="525" y="2322"/>
                    <a:pt x="1168" y="2322"/>
                  </a:cubicBezTo>
                  <a:cubicBezTo>
                    <a:pt x="1811" y="2322"/>
                    <a:pt x="2323" y="1798"/>
                    <a:pt x="2323" y="1167"/>
                  </a:cubicBezTo>
                  <a:cubicBezTo>
                    <a:pt x="2323" y="524"/>
                    <a:pt x="1811" y="0"/>
                    <a:pt x="11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1069916" y="1822700"/>
              <a:ext cx="914936" cy="110053"/>
            </a:xfrm>
            <a:custGeom>
              <a:avLst/>
              <a:gdLst/>
              <a:ahLst/>
              <a:cxnLst/>
              <a:rect l="l" t="t" r="r" b="b"/>
              <a:pathLst>
                <a:path w="22480" h="2704" extrusionOk="0">
                  <a:moveTo>
                    <a:pt x="1" y="1"/>
                  </a:moveTo>
                  <a:lnTo>
                    <a:pt x="1" y="2703"/>
                  </a:lnTo>
                  <a:lnTo>
                    <a:pt x="22480" y="2703"/>
                  </a:lnTo>
                  <a:lnTo>
                    <a:pt x="224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1069916" y="1981143"/>
              <a:ext cx="745828" cy="54335"/>
            </a:xfrm>
            <a:custGeom>
              <a:avLst/>
              <a:gdLst/>
              <a:ahLst/>
              <a:cxnLst/>
              <a:rect l="l" t="t" r="r" b="b"/>
              <a:pathLst>
                <a:path w="18325" h="1335" extrusionOk="0">
                  <a:moveTo>
                    <a:pt x="1" y="1"/>
                  </a:moveTo>
                  <a:lnTo>
                    <a:pt x="1" y="1334"/>
                  </a:lnTo>
                  <a:lnTo>
                    <a:pt x="18324" y="1334"/>
                  </a:lnTo>
                  <a:lnTo>
                    <a:pt x="183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1069916" y="2069828"/>
              <a:ext cx="745828" cy="54823"/>
            </a:xfrm>
            <a:custGeom>
              <a:avLst/>
              <a:gdLst/>
              <a:ahLst/>
              <a:cxnLst/>
              <a:rect l="l" t="t" r="r" b="b"/>
              <a:pathLst>
                <a:path w="18325" h="1347" extrusionOk="0">
                  <a:moveTo>
                    <a:pt x="1" y="1"/>
                  </a:moveTo>
                  <a:lnTo>
                    <a:pt x="1" y="1346"/>
                  </a:lnTo>
                  <a:lnTo>
                    <a:pt x="18324" y="1346"/>
                  </a:lnTo>
                  <a:lnTo>
                    <a:pt x="183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1069916" y="2158512"/>
              <a:ext cx="489947" cy="54335"/>
            </a:xfrm>
            <a:custGeom>
              <a:avLst/>
              <a:gdLst/>
              <a:ahLst/>
              <a:cxnLst/>
              <a:rect l="l" t="t" r="r" b="b"/>
              <a:pathLst>
                <a:path w="12038" h="1335" extrusionOk="0">
                  <a:moveTo>
                    <a:pt x="1" y="1"/>
                  </a:moveTo>
                  <a:lnTo>
                    <a:pt x="1" y="1334"/>
                  </a:lnTo>
                  <a:lnTo>
                    <a:pt x="12038" y="1334"/>
                  </a:lnTo>
                  <a:lnTo>
                    <a:pt x="1203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1130966" y="5001539"/>
              <a:ext cx="220065" cy="194831"/>
            </a:xfrm>
            <a:custGeom>
              <a:avLst/>
              <a:gdLst/>
              <a:ahLst/>
              <a:cxnLst/>
              <a:rect l="l" t="t" r="r" b="b"/>
              <a:pathLst>
                <a:path w="5407" h="4787" extrusionOk="0">
                  <a:moveTo>
                    <a:pt x="3335" y="0"/>
                  </a:moveTo>
                  <a:lnTo>
                    <a:pt x="1" y="4787"/>
                  </a:lnTo>
                  <a:lnTo>
                    <a:pt x="2073"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1267636" y="5001539"/>
              <a:ext cx="219536" cy="194831"/>
            </a:xfrm>
            <a:custGeom>
              <a:avLst/>
              <a:gdLst/>
              <a:ahLst/>
              <a:cxnLst/>
              <a:rect l="l" t="t" r="r" b="b"/>
              <a:pathLst>
                <a:path w="5394" h="4787" extrusionOk="0">
                  <a:moveTo>
                    <a:pt x="3334" y="0"/>
                  </a:moveTo>
                  <a:lnTo>
                    <a:pt x="0" y="4787"/>
                  </a:lnTo>
                  <a:lnTo>
                    <a:pt x="2060" y="4787"/>
                  </a:lnTo>
                  <a:lnTo>
                    <a:pt x="539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1403330" y="5001539"/>
              <a:ext cx="220513" cy="194831"/>
            </a:xfrm>
            <a:custGeom>
              <a:avLst/>
              <a:gdLst/>
              <a:ahLst/>
              <a:cxnLst/>
              <a:rect l="l" t="t" r="r" b="b"/>
              <a:pathLst>
                <a:path w="5418" h="4787" extrusionOk="0">
                  <a:moveTo>
                    <a:pt x="3346" y="0"/>
                  </a:moveTo>
                  <a:lnTo>
                    <a:pt x="0" y="4787"/>
                  </a:lnTo>
                  <a:lnTo>
                    <a:pt x="2084" y="4787"/>
                  </a:lnTo>
                  <a:lnTo>
                    <a:pt x="5418"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539471" y="5001539"/>
              <a:ext cx="220065" cy="194831"/>
            </a:xfrm>
            <a:custGeom>
              <a:avLst/>
              <a:gdLst/>
              <a:ahLst/>
              <a:cxnLst/>
              <a:rect l="l" t="t" r="r" b="b"/>
              <a:pathLst>
                <a:path w="5407" h="4787" extrusionOk="0">
                  <a:moveTo>
                    <a:pt x="3335" y="0"/>
                  </a:moveTo>
                  <a:lnTo>
                    <a:pt x="1" y="4787"/>
                  </a:lnTo>
                  <a:lnTo>
                    <a:pt x="2073"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1675653" y="5001539"/>
              <a:ext cx="220024" cy="194831"/>
            </a:xfrm>
            <a:custGeom>
              <a:avLst/>
              <a:gdLst/>
              <a:ahLst/>
              <a:cxnLst/>
              <a:rect l="l" t="t" r="r" b="b"/>
              <a:pathLst>
                <a:path w="5406" h="4787" extrusionOk="0">
                  <a:moveTo>
                    <a:pt x="3334" y="0"/>
                  </a:moveTo>
                  <a:lnTo>
                    <a:pt x="0" y="4787"/>
                  </a:lnTo>
                  <a:lnTo>
                    <a:pt x="2072"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1811835" y="5001539"/>
              <a:ext cx="220024" cy="194831"/>
            </a:xfrm>
            <a:custGeom>
              <a:avLst/>
              <a:gdLst/>
              <a:ahLst/>
              <a:cxnLst/>
              <a:rect l="l" t="t" r="r" b="b"/>
              <a:pathLst>
                <a:path w="5406" h="4787" extrusionOk="0">
                  <a:moveTo>
                    <a:pt x="3334" y="0"/>
                  </a:moveTo>
                  <a:lnTo>
                    <a:pt x="0" y="4787"/>
                  </a:lnTo>
                  <a:lnTo>
                    <a:pt x="2072" y="4787"/>
                  </a:lnTo>
                  <a:lnTo>
                    <a:pt x="5406"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1598120" y="4774272"/>
              <a:ext cx="1247862" cy="2488764"/>
            </a:xfrm>
            <a:custGeom>
              <a:avLst/>
              <a:gdLst/>
              <a:ahLst/>
              <a:cxnLst/>
              <a:rect l="l" t="t" r="r" b="b"/>
              <a:pathLst>
                <a:path w="30660" h="61149" extrusionOk="0">
                  <a:moveTo>
                    <a:pt x="727" y="0"/>
                  </a:moveTo>
                  <a:cubicBezTo>
                    <a:pt x="0" y="11014"/>
                    <a:pt x="3072" y="44744"/>
                    <a:pt x="4144" y="56293"/>
                  </a:cubicBezTo>
                  <a:cubicBezTo>
                    <a:pt x="4168" y="56603"/>
                    <a:pt x="4453" y="56960"/>
                    <a:pt x="4477" y="57245"/>
                  </a:cubicBezTo>
                  <a:cubicBezTo>
                    <a:pt x="4644" y="59019"/>
                    <a:pt x="4751" y="60091"/>
                    <a:pt x="4751" y="60258"/>
                  </a:cubicBezTo>
                  <a:cubicBezTo>
                    <a:pt x="4779" y="60847"/>
                    <a:pt x="6567" y="61148"/>
                    <a:pt x="8454" y="61148"/>
                  </a:cubicBezTo>
                  <a:cubicBezTo>
                    <a:pt x="10570" y="61148"/>
                    <a:pt x="12810" y="60770"/>
                    <a:pt x="12835" y="59996"/>
                  </a:cubicBezTo>
                  <a:lnTo>
                    <a:pt x="12871" y="57055"/>
                  </a:lnTo>
                  <a:lnTo>
                    <a:pt x="13276" y="56186"/>
                  </a:lnTo>
                  <a:lnTo>
                    <a:pt x="15633" y="14514"/>
                  </a:lnTo>
                  <a:cubicBezTo>
                    <a:pt x="15615" y="14003"/>
                    <a:pt x="15763" y="13674"/>
                    <a:pt x="15908" y="13674"/>
                  </a:cubicBezTo>
                  <a:cubicBezTo>
                    <a:pt x="16040" y="13674"/>
                    <a:pt x="16169" y="13945"/>
                    <a:pt x="16169" y="14597"/>
                  </a:cubicBezTo>
                  <a:cubicBezTo>
                    <a:pt x="16122" y="24872"/>
                    <a:pt x="18622" y="46697"/>
                    <a:pt x="19003" y="55733"/>
                  </a:cubicBezTo>
                  <a:cubicBezTo>
                    <a:pt x="19027" y="55948"/>
                    <a:pt x="19348" y="56162"/>
                    <a:pt x="19348" y="56364"/>
                  </a:cubicBezTo>
                  <a:cubicBezTo>
                    <a:pt x="19455" y="58567"/>
                    <a:pt x="19527" y="59936"/>
                    <a:pt x="19539" y="60079"/>
                  </a:cubicBezTo>
                  <a:cubicBezTo>
                    <a:pt x="19635" y="60525"/>
                    <a:pt x="21296" y="60734"/>
                    <a:pt x="23092" y="60734"/>
                  </a:cubicBezTo>
                  <a:cubicBezTo>
                    <a:pt x="25274" y="60734"/>
                    <a:pt x="27656" y="60426"/>
                    <a:pt x="27683" y="59865"/>
                  </a:cubicBezTo>
                  <a:cubicBezTo>
                    <a:pt x="27683" y="59734"/>
                    <a:pt x="27790" y="58424"/>
                    <a:pt x="27921" y="56257"/>
                  </a:cubicBezTo>
                  <a:cubicBezTo>
                    <a:pt x="27933" y="56007"/>
                    <a:pt x="28171" y="55733"/>
                    <a:pt x="28194" y="55448"/>
                  </a:cubicBezTo>
                  <a:cubicBezTo>
                    <a:pt x="28921" y="44041"/>
                    <a:pt x="30659" y="13573"/>
                    <a:pt x="29385" y="48"/>
                  </a:cubicBezTo>
                  <a:cubicBezTo>
                    <a:pt x="29385" y="48"/>
                    <a:pt x="15360" y="0"/>
                    <a:pt x="7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1615091" y="4944844"/>
              <a:ext cx="1192103" cy="155596"/>
            </a:xfrm>
            <a:custGeom>
              <a:avLst/>
              <a:gdLst/>
              <a:ahLst/>
              <a:cxnLst/>
              <a:rect l="l" t="t" r="r" b="b"/>
              <a:pathLst>
                <a:path w="29290" h="3823" extrusionOk="0">
                  <a:moveTo>
                    <a:pt x="16252" y="0"/>
                  </a:moveTo>
                  <a:lnTo>
                    <a:pt x="0" y="1310"/>
                  </a:lnTo>
                  <a:cubicBezTo>
                    <a:pt x="0" y="1310"/>
                    <a:pt x="5668" y="3822"/>
                    <a:pt x="15443" y="3822"/>
                  </a:cubicBezTo>
                  <a:cubicBezTo>
                    <a:pt x="25230" y="3822"/>
                    <a:pt x="29290" y="1310"/>
                    <a:pt x="29290" y="1310"/>
                  </a:cubicBezTo>
                  <a:lnTo>
                    <a:pt x="162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1944598" y="1693805"/>
              <a:ext cx="632885" cy="1078224"/>
            </a:xfrm>
            <a:custGeom>
              <a:avLst/>
              <a:gdLst/>
              <a:ahLst/>
              <a:cxnLst/>
              <a:rect l="l" t="t" r="r" b="b"/>
              <a:pathLst>
                <a:path w="15550" h="26492" extrusionOk="0">
                  <a:moveTo>
                    <a:pt x="7870" y="0"/>
                  </a:moveTo>
                  <a:cubicBezTo>
                    <a:pt x="7870" y="0"/>
                    <a:pt x="131" y="3787"/>
                    <a:pt x="131" y="7335"/>
                  </a:cubicBezTo>
                  <a:cubicBezTo>
                    <a:pt x="131" y="10907"/>
                    <a:pt x="0" y="21860"/>
                    <a:pt x="1977" y="26492"/>
                  </a:cubicBezTo>
                  <a:lnTo>
                    <a:pt x="13657" y="26492"/>
                  </a:lnTo>
                  <a:cubicBezTo>
                    <a:pt x="15348" y="23587"/>
                    <a:pt x="15550" y="10918"/>
                    <a:pt x="15550" y="7370"/>
                  </a:cubicBezTo>
                  <a:cubicBezTo>
                    <a:pt x="15550" y="3822"/>
                    <a:pt x="7870" y="0"/>
                    <a:pt x="7870" y="0"/>
                  </a:cubicBezTo>
                  <a:close/>
                </a:path>
              </a:pathLst>
            </a:custGeom>
            <a:solidFill>
              <a:srgbClr val="031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2657416" y="3209578"/>
              <a:ext cx="399348" cy="940170"/>
            </a:xfrm>
            <a:custGeom>
              <a:avLst/>
              <a:gdLst/>
              <a:ahLst/>
              <a:cxnLst/>
              <a:rect l="l" t="t" r="r" b="b"/>
              <a:pathLst>
                <a:path w="9812" h="23100" extrusionOk="0">
                  <a:moveTo>
                    <a:pt x="7287" y="0"/>
                  </a:moveTo>
                  <a:lnTo>
                    <a:pt x="310" y="5215"/>
                  </a:lnTo>
                  <a:lnTo>
                    <a:pt x="4287" y="15097"/>
                  </a:lnTo>
                  <a:lnTo>
                    <a:pt x="1" y="20014"/>
                  </a:lnTo>
                  <a:cubicBezTo>
                    <a:pt x="1" y="20014"/>
                    <a:pt x="897" y="23099"/>
                    <a:pt x="1032" y="23099"/>
                  </a:cubicBezTo>
                  <a:cubicBezTo>
                    <a:pt x="1034" y="23099"/>
                    <a:pt x="1035" y="23099"/>
                    <a:pt x="1036" y="23098"/>
                  </a:cubicBezTo>
                  <a:cubicBezTo>
                    <a:pt x="1155" y="23039"/>
                    <a:pt x="8978" y="18074"/>
                    <a:pt x="9395" y="16038"/>
                  </a:cubicBezTo>
                  <a:cubicBezTo>
                    <a:pt x="9811" y="14002"/>
                    <a:pt x="7287" y="0"/>
                    <a:pt x="7287" y="0"/>
                  </a:cubicBezTo>
                  <a:close/>
                </a:path>
              </a:pathLst>
            </a:custGeom>
            <a:solidFill>
              <a:srgbClr val="0E2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1425104" y="3226997"/>
              <a:ext cx="400814" cy="942124"/>
            </a:xfrm>
            <a:custGeom>
              <a:avLst/>
              <a:gdLst/>
              <a:ahLst/>
              <a:cxnLst/>
              <a:rect l="l" t="t" r="r" b="b"/>
              <a:pathLst>
                <a:path w="9848" h="23148" extrusionOk="0">
                  <a:moveTo>
                    <a:pt x="2835" y="1"/>
                  </a:moveTo>
                  <a:cubicBezTo>
                    <a:pt x="2835" y="1"/>
                    <a:pt x="1" y="13538"/>
                    <a:pt x="418" y="15562"/>
                  </a:cubicBezTo>
                  <a:cubicBezTo>
                    <a:pt x="834" y="17610"/>
                    <a:pt x="8704" y="23087"/>
                    <a:pt x="8823" y="23146"/>
                  </a:cubicBezTo>
                  <a:cubicBezTo>
                    <a:pt x="8825" y="23147"/>
                    <a:pt x="8826" y="23148"/>
                    <a:pt x="8828" y="23148"/>
                  </a:cubicBezTo>
                  <a:cubicBezTo>
                    <a:pt x="8963" y="23148"/>
                    <a:pt x="9847" y="20063"/>
                    <a:pt x="9847" y="20063"/>
                  </a:cubicBezTo>
                  <a:lnTo>
                    <a:pt x="5561" y="15145"/>
                  </a:lnTo>
                  <a:lnTo>
                    <a:pt x="9538" y="5263"/>
                  </a:lnTo>
                  <a:lnTo>
                    <a:pt x="2835" y="1"/>
                  </a:lnTo>
                  <a:close/>
                </a:path>
              </a:pathLst>
            </a:custGeom>
            <a:solidFill>
              <a:srgbClr val="0E2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367473" y="2660053"/>
              <a:ext cx="1682009" cy="2371589"/>
            </a:xfrm>
            <a:custGeom>
              <a:avLst/>
              <a:gdLst/>
              <a:ahLst/>
              <a:cxnLst/>
              <a:rect l="l" t="t" r="r" b="b"/>
              <a:pathLst>
                <a:path w="41327" h="58270" extrusionOk="0">
                  <a:moveTo>
                    <a:pt x="17026" y="0"/>
                  </a:moveTo>
                  <a:cubicBezTo>
                    <a:pt x="17026" y="0"/>
                    <a:pt x="9489" y="2917"/>
                    <a:pt x="6930" y="4656"/>
                  </a:cubicBezTo>
                  <a:cubicBezTo>
                    <a:pt x="3524" y="6966"/>
                    <a:pt x="107" y="15717"/>
                    <a:pt x="0" y="18515"/>
                  </a:cubicBezTo>
                  <a:cubicBezTo>
                    <a:pt x="0" y="18515"/>
                    <a:pt x="4929" y="19693"/>
                    <a:pt x="9156" y="20836"/>
                  </a:cubicBezTo>
                  <a:cubicBezTo>
                    <a:pt x="9275" y="22872"/>
                    <a:pt x="9192" y="25194"/>
                    <a:pt x="8799" y="27873"/>
                  </a:cubicBezTo>
                  <a:cubicBezTo>
                    <a:pt x="8585" y="29230"/>
                    <a:pt x="6179" y="44482"/>
                    <a:pt x="5298" y="52090"/>
                  </a:cubicBezTo>
                  <a:cubicBezTo>
                    <a:pt x="5239" y="52566"/>
                    <a:pt x="6358" y="53614"/>
                    <a:pt x="6299" y="54067"/>
                  </a:cubicBezTo>
                  <a:cubicBezTo>
                    <a:pt x="6120" y="55543"/>
                    <a:pt x="5906" y="57150"/>
                    <a:pt x="6096" y="57436"/>
                  </a:cubicBezTo>
                  <a:cubicBezTo>
                    <a:pt x="6346" y="57817"/>
                    <a:pt x="13299" y="58270"/>
                    <a:pt x="21443" y="58270"/>
                  </a:cubicBezTo>
                  <a:cubicBezTo>
                    <a:pt x="28730" y="58270"/>
                    <a:pt x="35147" y="57615"/>
                    <a:pt x="35421" y="57353"/>
                  </a:cubicBezTo>
                  <a:cubicBezTo>
                    <a:pt x="35671" y="57162"/>
                    <a:pt x="35445" y="56210"/>
                    <a:pt x="35338" y="54531"/>
                  </a:cubicBezTo>
                  <a:cubicBezTo>
                    <a:pt x="35326" y="54186"/>
                    <a:pt x="36445" y="53305"/>
                    <a:pt x="36409" y="52924"/>
                  </a:cubicBezTo>
                  <a:cubicBezTo>
                    <a:pt x="36017" y="46613"/>
                    <a:pt x="33873" y="32183"/>
                    <a:pt x="33814" y="31326"/>
                  </a:cubicBezTo>
                  <a:cubicBezTo>
                    <a:pt x="33552" y="27218"/>
                    <a:pt x="33683" y="23813"/>
                    <a:pt x="33992" y="20967"/>
                  </a:cubicBezTo>
                  <a:cubicBezTo>
                    <a:pt x="38576" y="20265"/>
                    <a:pt x="41327" y="15955"/>
                    <a:pt x="41327" y="15955"/>
                  </a:cubicBezTo>
                  <a:cubicBezTo>
                    <a:pt x="41208" y="12633"/>
                    <a:pt x="39803" y="7489"/>
                    <a:pt x="37005" y="5715"/>
                  </a:cubicBezTo>
                  <a:cubicBezTo>
                    <a:pt x="35135" y="4037"/>
                    <a:pt x="28349" y="1263"/>
                    <a:pt x="26480" y="715"/>
                  </a:cubicBezTo>
                  <a:cubicBezTo>
                    <a:pt x="25721" y="492"/>
                    <a:pt x="25006" y="422"/>
                    <a:pt x="24298" y="422"/>
                  </a:cubicBezTo>
                  <a:cubicBezTo>
                    <a:pt x="23141" y="422"/>
                    <a:pt x="22001" y="607"/>
                    <a:pt x="20706" y="607"/>
                  </a:cubicBezTo>
                  <a:cubicBezTo>
                    <a:pt x="19621" y="607"/>
                    <a:pt x="18427" y="477"/>
                    <a:pt x="170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15"/>
            <p:cNvSpPr/>
            <p:nvPr/>
          </p:nvSpPr>
          <p:spPr>
            <a:xfrm>
              <a:off x="2053022" y="2400797"/>
              <a:ext cx="384615" cy="318925"/>
            </a:xfrm>
            <a:custGeom>
              <a:avLst/>
              <a:gdLst/>
              <a:ahLst/>
              <a:cxnLst/>
              <a:rect l="l" t="t" r="r" b="b"/>
              <a:pathLst>
                <a:path w="9450" h="7836" extrusionOk="0">
                  <a:moveTo>
                    <a:pt x="587" y="1"/>
                  </a:moveTo>
                  <a:lnTo>
                    <a:pt x="587" y="1"/>
                  </a:lnTo>
                  <a:cubicBezTo>
                    <a:pt x="599" y="1477"/>
                    <a:pt x="492" y="4513"/>
                    <a:pt x="182" y="6370"/>
                  </a:cubicBezTo>
                  <a:cubicBezTo>
                    <a:pt x="0" y="7389"/>
                    <a:pt x="2797" y="7835"/>
                    <a:pt x="5353" y="7835"/>
                  </a:cubicBezTo>
                  <a:cubicBezTo>
                    <a:pt x="7485" y="7835"/>
                    <a:pt x="9449" y="7525"/>
                    <a:pt x="9374" y="6978"/>
                  </a:cubicBezTo>
                  <a:cubicBezTo>
                    <a:pt x="9255" y="6644"/>
                    <a:pt x="8909" y="2549"/>
                    <a:pt x="9016" y="382"/>
                  </a:cubicBezTo>
                  <a:lnTo>
                    <a:pt x="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76873" y="2363963"/>
              <a:ext cx="343142" cy="217135"/>
            </a:xfrm>
            <a:custGeom>
              <a:avLst/>
              <a:gdLst/>
              <a:ahLst/>
              <a:cxnLst/>
              <a:rect l="l" t="t" r="r" b="b"/>
              <a:pathLst>
                <a:path w="8431" h="5335" extrusionOk="0">
                  <a:moveTo>
                    <a:pt x="8430" y="1"/>
                  </a:moveTo>
                  <a:lnTo>
                    <a:pt x="1" y="906"/>
                  </a:lnTo>
                  <a:cubicBezTo>
                    <a:pt x="1" y="906"/>
                    <a:pt x="72" y="1441"/>
                    <a:pt x="13" y="2382"/>
                  </a:cubicBezTo>
                  <a:cubicBezTo>
                    <a:pt x="13" y="2382"/>
                    <a:pt x="2525" y="5335"/>
                    <a:pt x="4311" y="5335"/>
                  </a:cubicBezTo>
                  <a:cubicBezTo>
                    <a:pt x="6097" y="5335"/>
                    <a:pt x="8395" y="2596"/>
                    <a:pt x="8395" y="2596"/>
                  </a:cubicBezTo>
                  <a:cubicBezTo>
                    <a:pt x="8395" y="2596"/>
                    <a:pt x="8347" y="775"/>
                    <a:pt x="8430"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493640" y="1956032"/>
              <a:ext cx="179528" cy="223443"/>
            </a:xfrm>
            <a:custGeom>
              <a:avLst/>
              <a:gdLst/>
              <a:ahLst/>
              <a:cxnLst/>
              <a:rect l="l" t="t" r="r" b="b"/>
              <a:pathLst>
                <a:path w="4411" h="5490" extrusionOk="0">
                  <a:moveTo>
                    <a:pt x="2769" y="0"/>
                  </a:moveTo>
                  <a:cubicBezTo>
                    <a:pt x="2657" y="0"/>
                    <a:pt x="2540" y="11"/>
                    <a:pt x="2417" y="34"/>
                  </a:cubicBezTo>
                  <a:cubicBezTo>
                    <a:pt x="1215" y="273"/>
                    <a:pt x="405" y="1035"/>
                    <a:pt x="203" y="2559"/>
                  </a:cubicBezTo>
                  <a:cubicBezTo>
                    <a:pt x="0" y="4094"/>
                    <a:pt x="762" y="4904"/>
                    <a:pt x="1691" y="5380"/>
                  </a:cubicBezTo>
                  <a:cubicBezTo>
                    <a:pt x="1833" y="5455"/>
                    <a:pt x="1976" y="5489"/>
                    <a:pt x="2117" y="5489"/>
                  </a:cubicBezTo>
                  <a:cubicBezTo>
                    <a:pt x="3105" y="5489"/>
                    <a:pt x="4040" y="3818"/>
                    <a:pt x="4227" y="2475"/>
                  </a:cubicBezTo>
                  <a:cubicBezTo>
                    <a:pt x="4411" y="1081"/>
                    <a:pt x="3868" y="0"/>
                    <a:pt x="2769"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572150" y="1956113"/>
              <a:ext cx="78999" cy="49817"/>
            </a:xfrm>
            <a:custGeom>
              <a:avLst/>
              <a:gdLst/>
              <a:ahLst/>
              <a:cxnLst/>
              <a:rect l="l" t="t" r="r" b="b"/>
              <a:pathLst>
                <a:path w="1941" h="1224" extrusionOk="0">
                  <a:moveTo>
                    <a:pt x="820" y="0"/>
                  </a:moveTo>
                  <a:cubicBezTo>
                    <a:pt x="433" y="0"/>
                    <a:pt x="155" y="140"/>
                    <a:pt x="155" y="140"/>
                  </a:cubicBezTo>
                  <a:lnTo>
                    <a:pt x="0" y="1223"/>
                  </a:lnTo>
                  <a:cubicBezTo>
                    <a:pt x="222" y="536"/>
                    <a:pt x="784" y="318"/>
                    <a:pt x="1254" y="318"/>
                  </a:cubicBezTo>
                  <a:cubicBezTo>
                    <a:pt x="1565" y="318"/>
                    <a:pt x="1836" y="414"/>
                    <a:pt x="1941" y="533"/>
                  </a:cubicBezTo>
                  <a:cubicBezTo>
                    <a:pt x="1941" y="533"/>
                    <a:pt x="1715" y="116"/>
                    <a:pt x="1072" y="21"/>
                  </a:cubicBezTo>
                  <a:cubicBezTo>
                    <a:pt x="984" y="6"/>
                    <a:pt x="900" y="0"/>
                    <a:pt x="820"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1852779" y="1956520"/>
              <a:ext cx="179080" cy="223443"/>
            </a:xfrm>
            <a:custGeom>
              <a:avLst/>
              <a:gdLst/>
              <a:ahLst/>
              <a:cxnLst/>
              <a:rect l="l" t="t" r="r" b="b"/>
              <a:pathLst>
                <a:path w="4400" h="5490" extrusionOk="0">
                  <a:moveTo>
                    <a:pt x="1625" y="0"/>
                  </a:moveTo>
                  <a:cubicBezTo>
                    <a:pt x="544" y="0"/>
                    <a:pt x="1" y="1081"/>
                    <a:pt x="185" y="2475"/>
                  </a:cubicBezTo>
                  <a:cubicBezTo>
                    <a:pt x="372" y="3818"/>
                    <a:pt x="1306" y="5489"/>
                    <a:pt x="2294" y="5489"/>
                  </a:cubicBezTo>
                  <a:cubicBezTo>
                    <a:pt x="2436" y="5489"/>
                    <a:pt x="2579" y="5455"/>
                    <a:pt x="2721" y="5380"/>
                  </a:cubicBezTo>
                  <a:cubicBezTo>
                    <a:pt x="3638" y="4904"/>
                    <a:pt x="4400" y="4094"/>
                    <a:pt x="4209" y="2570"/>
                  </a:cubicBezTo>
                  <a:cubicBezTo>
                    <a:pt x="3995" y="1034"/>
                    <a:pt x="3197" y="284"/>
                    <a:pt x="1971" y="34"/>
                  </a:cubicBezTo>
                  <a:cubicBezTo>
                    <a:pt x="1850" y="11"/>
                    <a:pt x="1735" y="0"/>
                    <a:pt x="1625"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1874798" y="1956764"/>
              <a:ext cx="79039" cy="49613"/>
            </a:xfrm>
            <a:custGeom>
              <a:avLst/>
              <a:gdLst/>
              <a:ahLst/>
              <a:cxnLst/>
              <a:rect l="l" t="t" r="r" b="b"/>
              <a:pathLst>
                <a:path w="1942" h="1219" extrusionOk="0">
                  <a:moveTo>
                    <a:pt x="1099" y="0"/>
                  </a:moveTo>
                  <a:cubicBezTo>
                    <a:pt x="1026" y="0"/>
                    <a:pt x="949" y="5"/>
                    <a:pt x="870" y="16"/>
                  </a:cubicBezTo>
                  <a:cubicBezTo>
                    <a:pt x="227" y="124"/>
                    <a:pt x="1" y="540"/>
                    <a:pt x="1" y="540"/>
                  </a:cubicBezTo>
                  <a:cubicBezTo>
                    <a:pt x="107" y="420"/>
                    <a:pt x="383" y="321"/>
                    <a:pt x="699" y="321"/>
                  </a:cubicBezTo>
                  <a:cubicBezTo>
                    <a:pt x="1167" y="321"/>
                    <a:pt x="1722" y="537"/>
                    <a:pt x="1942" y="1219"/>
                  </a:cubicBezTo>
                  <a:lnTo>
                    <a:pt x="1787" y="136"/>
                  </a:lnTo>
                  <a:cubicBezTo>
                    <a:pt x="1787" y="136"/>
                    <a:pt x="1491" y="0"/>
                    <a:pt x="1099"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1948953" y="1581881"/>
              <a:ext cx="628530" cy="659544"/>
            </a:xfrm>
            <a:custGeom>
              <a:avLst/>
              <a:gdLst/>
              <a:ahLst/>
              <a:cxnLst/>
              <a:rect l="l" t="t" r="r" b="b"/>
              <a:pathLst>
                <a:path w="15443" h="16205" extrusionOk="0">
                  <a:moveTo>
                    <a:pt x="7728" y="0"/>
                  </a:moveTo>
                  <a:cubicBezTo>
                    <a:pt x="3453" y="0"/>
                    <a:pt x="1" y="2750"/>
                    <a:pt x="1" y="8477"/>
                  </a:cubicBezTo>
                  <a:cubicBezTo>
                    <a:pt x="1" y="12752"/>
                    <a:pt x="3453" y="16204"/>
                    <a:pt x="7728" y="16204"/>
                  </a:cubicBezTo>
                  <a:cubicBezTo>
                    <a:pt x="11990" y="16204"/>
                    <a:pt x="15443" y="12752"/>
                    <a:pt x="15443" y="8477"/>
                  </a:cubicBezTo>
                  <a:cubicBezTo>
                    <a:pt x="15443" y="2870"/>
                    <a:pt x="11978" y="0"/>
                    <a:pt x="7728"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1947976" y="1926891"/>
              <a:ext cx="629507" cy="577777"/>
            </a:xfrm>
            <a:custGeom>
              <a:avLst/>
              <a:gdLst/>
              <a:ahLst/>
              <a:cxnLst/>
              <a:rect l="l" t="t" r="r" b="b"/>
              <a:pathLst>
                <a:path w="15467" h="14196" extrusionOk="0">
                  <a:moveTo>
                    <a:pt x="15467" y="0"/>
                  </a:moveTo>
                  <a:lnTo>
                    <a:pt x="1" y="24"/>
                  </a:lnTo>
                  <a:cubicBezTo>
                    <a:pt x="1" y="4156"/>
                    <a:pt x="1" y="7608"/>
                    <a:pt x="1584" y="9859"/>
                  </a:cubicBezTo>
                  <a:cubicBezTo>
                    <a:pt x="2489" y="11156"/>
                    <a:pt x="4775" y="13419"/>
                    <a:pt x="6537" y="14038"/>
                  </a:cubicBezTo>
                  <a:cubicBezTo>
                    <a:pt x="6813" y="14132"/>
                    <a:pt x="7390" y="14196"/>
                    <a:pt x="7901" y="14196"/>
                  </a:cubicBezTo>
                  <a:cubicBezTo>
                    <a:pt x="8228" y="14196"/>
                    <a:pt x="8528" y="14170"/>
                    <a:pt x="8704" y="14109"/>
                  </a:cubicBezTo>
                  <a:cubicBezTo>
                    <a:pt x="10490" y="13514"/>
                    <a:pt x="12943" y="11192"/>
                    <a:pt x="13895" y="9847"/>
                  </a:cubicBezTo>
                  <a:cubicBezTo>
                    <a:pt x="15467" y="7597"/>
                    <a:pt x="15467" y="4144"/>
                    <a:pt x="15467"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346794" y="2016511"/>
              <a:ext cx="137647" cy="28287"/>
            </a:xfrm>
            <a:custGeom>
              <a:avLst/>
              <a:gdLst/>
              <a:ahLst/>
              <a:cxnLst/>
              <a:rect l="l" t="t" r="r" b="b"/>
              <a:pathLst>
                <a:path w="3382" h="695" extrusionOk="0">
                  <a:moveTo>
                    <a:pt x="2477" y="1"/>
                  </a:moveTo>
                  <a:cubicBezTo>
                    <a:pt x="2191" y="25"/>
                    <a:pt x="1918" y="37"/>
                    <a:pt x="1656" y="84"/>
                  </a:cubicBezTo>
                  <a:cubicBezTo>
                    <a:pt x="1382" y="120"/>
                    <a:pt x="1120" y="168"/>
                    <a:pt x="846" y="239"/>
                  </a:cubicBezTo>
                  <a:cubicBezTo>
                    <a:pt x="584" y="322"/>
                    <a:pt x="334" y="406"/>
                    <a:pt x="72" y="513"/>
                  </a:cubicBezTo>
                  <a:cubicBezTo>
                    <a:pt x="36" y="537"/>
                    <a:pt x="1" y="584"/>
                    <a:pt x="36" y="620"/>
                  </a:cubicBezTo>
                  <a:cubicBezTo>
                    <a:pt x="46" y="670"/>
                    <a:pt x="89" y="695"/>
                    <a:pt x="138" y="695"/>
                  </a:cubicBezTo>
                  <a:cubicBezTo>
                    <a:pt x="147" y="695"/>
                    <a:pt x="157" y="694"/>
                    <a:pt x="167" y="692"/>
                  </a:cubicBezTo>
                  <a:cubicBezTo>
                    <a:pt x="405" y="620"/>
                    <a:pt x="667" y="549"/>
                    <a:pt x="929" y="501"/>
                  </a:cubicBezTo>
                  <a:cubicBezTo>
                    <a:pt x="1179" y="453"/>
                    <a:pt x="1441" y="394"/>
                    <a:pt x="1703" y="358"/>
                  </a:cubicBezTo>
                  <a:cubicBezTo>
                    <a:pt x="1965" y="334"/>
                    <a:pt x="2215" y="299"/>
                    <a:pt x="2489" y="287"/>
                  </a:cubicBezTo>
                  <a:cubicBezTo>
                    <a:pt x="2751" y="263"/>
                    <a:pt x="3013" y="263"/>
                    <a:pt x="3275" y="263"/>
                  </a:cubicBezTo>
                  <a:cubicBezTo>
                    <a:pt x="3334" y="263"/>
                    <a:pt x="3382" y="215"/>
                    <a:pt x="3382" y="168"/>
                  </a:cubicBezTo>
                  <a:cubicBezTo>
                    <a:pt x="3382" y="108"/>
                    <a:pt x="3346" y="61"/>
                    <a:pt x="3287" y="49"/>
                  </a:cubicBezTo>
                  <a:cubicBezTo>
                    <a:pt x="3025" y="25"/>
                    <a:pt x="2739" y="1"/>
                    <a:pt x="24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023596" y="2020541"/>
              <a:ext cx="137159" cy="19780"/>
            </a:xfrm>
            <a:custGeom>
              <a:avLst/>
              <a:gdLst/>
              <a:ahLst/>
              <a:cxnLst/>
              <a:rect l="l" t="t" r="r" b="b"/>
              <a:pathLst>
                <a:path w="3370" h="486" extrusionOk="0">
                  <a:moveTo>
                    <a:pt x="1280" y="0"/>
                  </a:moveTo>
                  <a:cubicBezTo>
                    <a:pt x="1143" y="0"/>
                    <a:pt x="1006" y="3"/>
                    <a:pt x="869" y="9"/>
                  </a:cubicBezTo>
                  <a:cubicBezTo>
                    <a:pt x="607" y="21"/>
                    <a:pt x="334" y="69"/>
                    <a:pt x="72" y="128"/>
                  </a:cubicBezTo>
                  <a:cubicBezTo>
                    <a:pt x="24" y="128"/>
                    <a:pt x="0" y="188"/>
                    <a:pt x="0" y="235"/>
                  </a:cubicBezTo>
                  <a:cubicBezTo>
                    <a:pt x="0" y="283"/>
                    <a:pt x="36" y="319"/>
                    <a:pt x="95" y="319"/>
                  </a:cubicBezTo>
                  <a:cubicBezTo>
                    <a:pt x="369" y="307"/>
                    <a:pt x="619" y="283"/>
                    <a:pt x="893" y="283"/>
                  </a:cubicBezTo>
                  <a:cubicBezTo>
                    <a:pt x="1155" y="283"/>
                    <a:pt x="1405" y="283"/>
                    <a:pt x="1679" y="295"/>
                  </a:cubicBezTo>
                  <a:cubicBezTo>
                    <a:pt x="1941" y="307"/>
                    <a:pt x="2203" y="343"/>
                    <a:pt x="2465" y="366"/>
                  </a:cubicBezTo>
                  <a:cubicBezTo>
                    <a:pt x="2715" y="402"/>
                    <a:pt x="2989" y="438"/>
                    <a:pt x="3239" y="485"/>
                  </a:cubicBezTo>
                  <a:cubicBezTo>
                    <a:pt x="3298" y="485"/>
                    <a:pt x="3358" y="462"/>
                    <a:pt x="3346" y="426"/>
                  </a:cubicBezTo>
                  <a:cubicBezTo>
                    <a:pt x="3370" y="366"/>
                    <a:pt x="3346" y="307"/>
                    <a:pt x="3286" y="295"/>
                  </a:cubicBezTo>
                  <a:cubicBezTo>
                    <a:pt x="3024" y="200"/>
                    <a:pt x="2762" y="140"/>
                    <a:pt x="2489" y="104"/>
                  </a:cubicBezTo>
                  <a:cubicBezTo>
                    <a:pt x="2227" y="57"/>
                    <a:pt x="1965" y="21"/>
                    <a:pt x="1691" y="9"/>
                  </a:cubicBezTo>
                  <a:cubicBezTo>
                    <a:pt x="1554" y="3"/>
                    <a:pt x="1417" y="0"/>
                    <a:pt x="12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191728" y="2273977"/>
              <a:ext cx="142979" cy="31909"/>
            </a:xfrm>
            <a:custGeom>
              <a:avLst/>
              <a:gdLst/>
              <a:ahLst/>
              <a:cxnLst/>
              <a:rect l="l" t="t" r="r" b="b"/>
              <a:pathLst>
                <a:path w="3513" h="784" extrusionOk="0">
                  <a:moveTo>
                    <a:pt x="1818" y="0"/>
                  </a:moveTo>
                  <a:cubicBezTo>
                    <a:pt x="1245" y="0"/>
                    <a:pt x="655" y="66"/>
                    <a:pt x="405" y="188"/>
                  </a:cubicBezTo>
                  <a:cubicBezTo>
                    <a:pt x="1" y="402"/>
                    <a:pt x="1298" y="783"/>
                    <a:pt x="1739" y="783"/>
                  </a:cubicBezTo>
                  <a:cubicBezTo>
                    <a:pt x="2203" y="783"/>
                    <a:pt x="3513" y="438"/>
                    <a:pt x="3096" y="188"/>
                  </a:cubicBezTo>
                  <a:cubicBezTo>
                    <a:pt x="2893" y="60"/>
                    <a:pt x="2363" y="0"/>
                    <a:pt x="1818"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206258" y="2424565"/>
              <a:ext cx="115385" cy="10216"/>
            </a:xfrm>
            <a:custGeom>
              <a:avLst/>
              <a:gdLst/>
              <a:ahLst/>
              <a:cxnLst/>
              <a:rect l="l" t="t" r="r" b="b"/>
              <a:pathLst>
                <a:path w="2835" h="251" extrusionOk="0">
                  <a:moveTo>
                    <a:pt x="1382" y="0"/>
                  </a:moveTo>
                  <a:cubicBezTo>
                    <a:pt x="1013" y="0"/>
                    <a:pt x="1" y="131"/>
                    <a:pt x="346" y="238"/>
                  </a:cubicBezTo>
                  <a:cubicBezTo>
                    <a:pt x="346" y="238"/>
                    <a:pt x="906" y="155"/>
                    <a:pt x="1370" y="155"/>
                  </a:cubicBezTo>
                  <a:cubicBezTo>
                    <a:pt x="1834" y="155"/>
                    <a:pt x="2501" y="250"/>
                    <a:pt x="2501" y="250"/>
                  </a:cubicBezTo>
                  <a:cubicBezTo>
                    <a:pt x="2835" y="155"/>
                    <a:pt x="1775" y="12"/>
                    <a:pt x="1382" y="0"/>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151028" y="2349067"/>
              <a:ext cx="225844" cy="30077"/>
            </a:xfrm>
            <a:custGeom>
              <a:avLst/>
              <a:gdLst/>
              <a:ahLst/>
              <a:cxnLst/>
              <a:rect l="l" t="t" r="r" b="b"/>
              <a:pathLst>
                <a:path w="5549" h="739" extrusionOk="0">
                  <a:moveTo>
                    <a:pt x="2311" y="1"/>
                  </a:moveTo>
                  <a:cubicBezTo>
                    <a:pt x="1737" y="1"/>
                    <a:pt x="1046" y="324"/>
                    <a:pt x="490" y="324"/>
                  </a:cubicBezTo>
                  <a:cubicBezTo>
                    <a:pt x="310" y="324"/>
                    <a:pt x="144" y="290"/>
                    <a:pt x="1" y="200"/>
                  </a:cubicBezTo>
                  <a:lnTo>
                    <a:pt x="1" y="200"/>
                  </a:lnTo>
                  <a:cubicBezTo>
                    <a:pt x="282" y="526"/>
                    <a:pt x="1696" y="739"/>
                    <a:pt x="3033" y="739"/>
                  </a:cubicBezTo>
                  <a:cubicBezTo>
                    <a:pt x="4187" y="739"/>
                    <a:pt x="5284" y="581"/>
                    <a:pt x="5549" y="200"/>
                  </a:cubicBezTo>
                  <a:lnTo>
                    <a:pt x="5549" y="200"/>
                  </a:lnTo>
                  <a:cubicBezTo>
                    <a:pt x="5406" y="290"/>
                    <a:pt x="5240" y="324"/>
                    <a:pt x="5061" y="324"/>
                  </a:cubicBezTo>
                  <a:cubicBezTo>
                    <a:pt x="4507" y="324"/>
                    <a:pt x="3822" y="1"/>
                    <a:pt x="3249" y="1"/>
                  </a:cubicBezTo>
                  <a:cubicBezTo>
                    <a:pt x="3097" y="1"/>
                    <a:pt x="2954" y="23"/>
                    <a:pt x="2822" y="81"/>
                  </a:cubicBezTo>
                  <a:lnTo>
                    <a:pt x="2739" y="81"/>
                  </a:lnTo>
                  <a:cubicBezTo>
                    <a:pt x="2608" y="23"/>
                    <a:pt x="2463" y="1"/>
                    <a:pt x="2311" y="1"/>
                  </a:cubicBez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164093" y="2364940"/>
              <a:ext cx="202116" cy="38258"/>
            </a:xfrm>
            <a:custGeom>
              <a:avLst/>
              <a:gdLst/>
              <a:ahLst/>
              <a:cxnLst/>
              <a:rect l="l" t="t" r="r" b="b"/>
              <a:pathLst>
                <a:path w="4966" h="940" extrusionOk="0">
                  <a:moveTo>
                    <a:pt x="1" y="1"/>
                  </a:moveTo>
                  <a:cubicBezTo>
                    <a:pt x="332" y="259"/>
                    <a:pt x="1409" y="931"/>
                    <a:pt x="2147" y="931"/>
                  </a:cubicBezTo>
                  <a:cubicBezTo>
                    <a:pt x="2258" y="931"/>
                    <a:pt x="2362" y="916"/>
                    <a:pt x="2454" y="882"/>
                  </a:cubicBezTo>
                  <a:cubicBezTo>
                    <a:pt x="2584" y="922"/>
                    <a:pt x="2712" y="939"/>
                    <a:pt x="2838" y="939"/>
                  </a:cubicBezTo>
                  <a:cubicBezTo>
                    <a:pt x="3651" y="939"/>
                    <a:pt x="4389" y="211"/>
                    <a:pt x="4966" y="36"/>
                  </a:cubicBezTo>
                  <a:lnTo>
                    <a:pt x="4966" y="36"/>
                  </a:lnTo>
                  <a:lnTo>
                    <a:pt x="2454" y="298"/>
                  </a:lnTo>
                  <a:lnTo>
                    <a:pt x="1" y="1"/>
                  </a:lnTo>
                  <a:close/>
                </a:path>
              </a:pathLst>
            </a:custGeom>
            <a:solidFill>
              <a:srgbClr val="ED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202880" y="2371737"/>
              <a:ext cx="114408" cy="12658"/>
            </a:xfrm>
            <a:custGeom>
              <a:avLst/>
              <a:gdLst/>
              <a:ahLst/>
              <a:cxnLst/>
              <a:rect l="l" t="t" r="r" b="b"/>
              <a:pathLst>
                <a:path w="2811" h="311" extrusionOk="0">
                  <a:moveTo>
                    <a:pt x="2810" y="0"/>
                  </a:moveTo>
                  <a:lnTo>
                    <a:pt x="2810" y="0"/>
                  </a:lnTo>
                  <a:cubicBezTo>
                    <a:pt x="2632" y="84"/>
                    <a:pt x="2370" y="131"/>
                    <a:pt x="2096" y="167"/>
                  </a:cubicBezTo>
                  <a:cubicBezTo>
                    <a:pt x="1917" y="179"/>
                    <a:pt x="1715" y="262"/>
                    <a:pt x="1524" y="262"/>
                  </a:cubicBezTo>
                  <a:cubicBezTo>
                    <a:pt x="1322" y="262"/>
                    <a:pt x="1096" y="167"/>
                    <a:pt x="893" y="143"/>
                  </a:cubicBezTo>
                  <a:cubicBezTo>
                    <a:pt x="560" y="119"/>
                    <a:pt x="251" y="72"/>
                    <a:pt x="0" y="12"/>
                  </a:cubicBezTo>
                  <a:lnTo>
                    <a:pt x="0" y="12"/>
                  </a:lnTo>
                  <a:cubicBezTo>
                    <a:pt x="1" y="12"/>
                    <a:pt x="746" y="310"/>
                    <a:pt x="1482" y="310"/>
                  </a:cubicBezTo>
                  <a:cubicBezTo>
                    <a:pt x="1496" y="310"/>
                    <a:pt x="1510" y="310"/>
                    <a:pt x="1524" y="310"/>
                  </a:cubicBezTo>
                  <a:cubicBezTo>
                    <a:pt x="2274" y="310"/>
                    <a:pt x="2810" y="0"/>
                    <a:pt x="2810"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625914" y="3196473"/>
              <a:ext cx="88238" cy="491900"/>
            </a:xfrm>
            <a:custGeom>
              <a:avLst/>
              <a:gdLst/>
              <a:ahLst/>
              <a:cxnLst/>
              <a:rect l="l" t="t" r="r" b="b"/>
              <a:pathLst>
                <a:path w="2168" h="12086" extrusionOk="0">
                  <a:moveTo>
                    <a:pt x="1" y="1"/>
                  </a:moveTo>
                  <a:lnTo>
                    <a:pt x="453" y="7013"/>
                  </a:lnTo>
                  <a:lnTo>
                    <a:pt x="1072" y="7299"/>
                  </a:lnTo>
                  <a:lnTo>
                    <a:pt x="1370" y="12085"/>
                  </a:lnTo>
                  <a:lnTo>
                    <a:pt x="1644" y="6406"/>
                  </a:lnTo>
                  <a:lnTo>
                    <a:pt x="2168" y="6299"/>
                  </a:lnTo>
                  <a:lnTo>
                    <a:pt x="2168" y="6299"/>
                  </a:lnTo>
                  <a:lnTo>
                    <a:pt x="1191" y="6478"/>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1769181" y="3196473"/>
              <a:ext cx="114408" cy="573300"/>
            </a:xfrm>
            <a:custGeom>
              <a:avLst/>
              <a:gdLst/>
              <a:ahLst/>
              <a:cxnLst/>
              <a:rect l="l" t="t" r="r" b="b"/>
              <a:pathLst>
                <a:path w="2811" h="14086" extrusionOk="0">
                  <a:moveTo>
                    <a:pt x="386" y="6230"/>
                  </a:moveTo>
                  <a:cubicBezTo>
                    <a:pt x="376" y="6230"/>
                    <a:pt x="369" y="6240"/>
                    <a:pt x="369" y="6240"/>
                  </a:cubicBezTo>
                  <a:lnTo>
                    <a:pt x="410" y="6247"/>
                  </a:lnTo>
                  <a:lnTo>
                    <a:pt x="410" y="6247"/>
                  </a:lnTo>
                  <a:cubicBezTo>
                    <a:pt x="401" y="6234"/>
                    <a:pt x="393" y="6230"/>
                    <a:pt x="386" y="6230"/>
                  </a:cubicBezTo>
                  <a:close/>
                  <a:moveTo>
                    <a:pt x="2810" y="1"/>
                  </a:moveTo>
                  <a:lnTo>
                    <a:pt x="1620" y="6478"/>
                  </a:lnTo>
                  <a:lnTo>
                    <a:pt x="410" y="6247"/>
                  </a:lnTo>
                  <a:lnTo>
                    <a:pt x="410" y="6247"/>
                  </a:lnTo>
                  <a:cubicBezTo>
                    <a:pt x="447" y="6299"/>
                    <a:pt x="498" y="6496"/>
                    <a:pt x="512" y="7168"/>
                  </a:cubicBezTo>
                  <a:cubicBezTo>
                    <a:pt x="608" y="9847"/>
                    <a:pt x="0" y="14086"/>
                    <a:pt x="0" y="14086"/>
                  </a:cubicBezTo>
                  <a:lnTo>
                    <a:pt x="1131" y="7299"/>
                  </a:lnTo>
                  <a:lnTo>
                    <a:pt x="2155" y="7299"/>
                  </a:lnTo>
                  <a:lnTo>
                    <a:pt x="2810"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563888" y="2040768"/>
              <a:ext cx="37851" cy="96947"/>
            </a:xfrm>
            <a:custGeom>
              <a:avLst/>
              <a:gdLst/>
              <a:ahLst/>
              <a:cxnLst/>
              <a:rect l="l" t="t" r="r" b="b"/>
              <a:pathLst>
                <a:path w="930" h="2382" extrusionOk="0">
                  <a:moveTo>
                    <a:pt x="274" y="0"/>
                  </a:moveTo>
                  <a:lnTo>
                    <a:pt x="1" y="2382"/>
                  </a:lnTo>
                  <a:cubicBezTo>
                    <a:pt x="1" y="2382"/>
                    <a:pt x="870" y="1655"/>
                    <a:pt x="906" y="1286"/>
                  </a:cubicBezTo>
                  <a:cubicBezTo>
                    <a:pt x="929" y="917"/>
                    <a:pt x="274" y="0"/>
                    <a:pt x="274" y="0"/>
                  </a:cubicBezTo>
                  <a:close/>
                </a:path>
              </a:pathLst>
            </a:custGeom>
            <a:solidFill>
              <a:srgbClr val="FF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1301539" y="4483026"/>
              <a:ext cx="1885590" cy="50427"/>
            </a:xfrm>
            <a:custGeom>
              <a:avLst/>
              <a:gdLst/>
              <a:ahLst/>
              <a:cxnLst/>
              <a:rect l="l" t="t" r="r" b="b"/>
              <a:pathLst>
                <a:path w="46329" h="1239" extrusionOk="0">
                  <a:moveTo>
                    <a:pt x="144" y="1"/>
                  </a:moveTo>
                  <a:cubicBezTo>
                    <a:pt x="72" y="1"/>
                    <a:pt x="1" y="84"/>
                    <a:pt x="1" y="155"/>
                  </a:cubicBezTo>
                  <a:lnTo>
                    <a:pt x="1" y="1096"/>
                  </a:lnTo>
                  <a:cubicBezTo>
                    <a:pt x="1" y="1167"/>
                    <a:pt x="72" y="1239"/>
                    <a:pt x="144" y="1239"/>
                  </a:cubicBezTo>
                  <a:lnTo>
                    <a:pt x="46173" y="1239"/>
                  </a:lnTo>
                  <a:cubicBezTo>
                    <a:pt x="46257" y="1239"/>
                    <a:pt x="46328" y="1167"/>
                    <a:pt x="46328" y="1096"/>
                  </a:cubicBezTo>
                  <a:lnTo>
                    <a:pt x="46328" y="155"/>
                  </a:lnTo>
                  <a:cubicBezTo>
                    <a:pt x="46328" y="84"/>
                    <a:pt x="46257" y="1"/>
                    <a:pt x="461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077361" y="2112969"/>
              <a:ext cx="72731" cy="100814"/>
            </a:xfrm>
            <a:custGeom>
              <a:avLst/>
              <a:gdLst/>
              <a:ahLst/>
              <a:cxnLst/>
              <a:rect l="l" t="t" r="r" b="b"/>
              <a:pathLst>
                <a:path w="1787" h="2477" extrusionOk="0">
                  <a:moveTo>
                    <a:pt x="894" y="0"/>
                  </a:moveTo>
                  <a:cubicBezTo>
                    <a:pt x="406" y="0"/>
                    <a:pt x="1" y="548"/>
                    <a:pt x="1" y="1239"/>
                  </a:cubicBezTo>
                  <a:cubicBezTo>
                    <a:pt x="1" y="1917"/>
                    <a:pt x="406" y="2477"/>
                    <a:pt x="894" y="2477"/>
                  </a:cubicBezTo>
                  <a:cubicBezTo>
                    <a:pt x="1382" y="2477"/>
                    <a:pt x="1787" y="1917"/>
                    <a:pt x="1787" y="1239"/>
                  </a:cubicBezTo>
                  <a:cubicBezTo>
                    <a:pt x="1787" y="572"/>
                    <a:pt x="1382" y="12"/>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366168" y="2112969"/>
              <a:ext cx="72731" cy="100814"/>
            </a:xfrm>
            <a:custGeom>
              <a:avLst/>
              <a:gdLst/>
              <a:ahLst/>
              <a:cxnLst/>
              <a:rect l="l" t="t" r="r" b="b"/>
              <a:pathLst>
                <a:path w="1787" h="2477" extrusionOk="0">
                  <a:moveTo>
                    <a:pt x="894" y="0"/>
                  </a:moveTo>
                  <a:cubicBezTo>
                    <a:pt x="406" y="0"/>
                    <a:pt x="1" y="548"/>
                    <a:pt x="1" y="1239"/>
                  </a:cubicBezTo>
                  <a:cubicBezTo>
                    <a:pt x="1" y="1917"/>
                    <a:pt x="406" y="2477"/>
                    <a:pt x="894" y="2477"/>
                  </a:cubicBezTo>
                  <a:cubicBezTo>
                    <a:pt x="1382" y="2477"/>
                    <a:pt x="1787" y="1917"/>
                    <a:pt x="1787" y="1239"/>
                  </a:cubicBezTo>
                  <a:cubicBezTo>
                    <a:pt x="1787" y="572"/>
                    <a:pt x="1382" y="12"/>
                    <a:pt x="8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1929742" y="2140726"/>
              <a:ext cx="654537" cy="389499"/>
            </a:xfrm>
            <a:custGeom>
              <a:avLst/>
              <a:gdLst/>
              <a:ahLst/>
              <a:cxnLst/>
              <a:rect l="l" t="t" r="r" b="b"/>
              <a:pathLst>
                <a:path w="16082" h="9570" extrusionOk="0">
                  <a:moveTo>
                    <a:pt x="65" y="1"/>
                  </a:moveTo>
                  <a:cubicBezTo>
                    <a:pt x="0" y="1"/>
                    <a:pt x="89" y="603"/>
                    <a:pt x="615" y="2759"/>
                  </a:cubicBezTo>
                  <a:cubicBezTo>
                    <a:pt x="1782" y="7605"/>
                    <a:pt x="7259" y="9570"/>
                    <a:pt x="8224" y="9570"/>
                  </a:cubicBezTo>
                  <a:cubicBezTo>
                    <a:pt x="9188" y="9570"/>
                    <a:pt x="10462" y="8724"/>
                    <a:pt x="13141" y="6557"/>
                  </a:cubicBezTo>
                  <a:cubicBezTo>
                    <a:pt x="15820" y="4379"/>
                    <a:pt x="16082" y="735"/>
                    <a:pt x="16082" y="735"/>
                  </a:cubicBezTo>
                  <a:lnTo>
                    <a:pt x="16082" y="735"/>
                  </a:lnTo>
                  <a:cubicBezTo>
                    <a:pt x="15394" y="1695"/>
                    <a:pt x="13549" y="3294"/>
                    <a:pt x="11894" y="3294"/>
                  </a:cubicBezTo>
                  <a:cubicBezTo>
                    <a:pt x="11372" y="3294"/>
                    <a:pt x="10869" y="3135"/>
                    <a:pt x="10426" y="2747"/>
                  </a:cubicBezTo>
                  <a:cubicBezTo>
                    <a:pt x="9496" y="1926"/>
                    <a:pt x="9035" y="1527"/>
                    <a:pt x="8522" y="1527"/>
                  </a:cubicBezTo>
                  <a:cubicBezTo>
                    <a:pt x="8016" y="1527"/>
                    <a:pt x="7459" y="1914"/>
                    <a:pt x="6354" y="2664"/>
                  </a:cubicBezTo>
                  <a:cubicBezTo>
                    <a:pt x="5759" y="3071"/>
                    <a:pt x="5130" y="3239"/>
                    <a:pt x="4511" y="3239"/>
                  </a:cubicBezTo>
                  <a:cubicBezTo>
                    <a:pt x="2812" y="3239"/>
                    <a:pt x="1179" y="1982"/>
                    <a:pt x="473" y="961"/>
                  </a:cubicBezTo>
                  <a:cubicBezTo>
                    <a:pt x="473" y="961"/>
                    <a:pt x="146" y="1"/>
                    <a:pt x="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004183" y="2745807"/>
              <a:ext cx="51404" cy="251567"/>
            </a:xfrm>
            <a:custGeom>
              <a:avLst/>
              <a:gdLst/>
              <a:ahLst/>
              <a:cxnLst/>
              <a:rect l="l" t="t" r="r" b="b"/>
              <a:pathLst>
                <a:path w="1263" h="6181" fill="none" extrusionOk="0">
                  <a:moveTo>
                    <a:pt x="1" y="1"/>
                  </a:moveTo>
                  <a:cubicBezTo>
                    <a:pt x="25" y="2025"/>
                    <a:pt x="775" y="4097"/>
                    <a:pt x="1263" y="6180"/>
                  </a:cubicBezTo>
                </a:path>
              </a:pathLst>
            </a:custGeom>
            <a:noFill/>
            <a:ln w="387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428683" y="2748249"/>
              <a:ext cx="83394" cy="379446"/>
            </a:xfrm>
            <a:custGeom>
              <a:avLst/>
              <a:gdLst/>
              <a:ahLst/>
              <a:cxnLst/>
              <a:rect l="l" t="t" r="r" b="b"/>
              <a:pathLst>
                <a:path w="2049" h="9323" fill="none" extrusionOk="0">
                  <a:moveTo>
                    <a:pt x="2049" y="0"/>
                  </a:moveTo>
                  <a:cubicBezTo>
                    <a:pt x="1799" y="1489"/>
                    <a:pt x="775" y="2727"/>
                    <a:pt x="418" y="4251"/>
                  </a:cubicBezTo>
                  <a:cubicBezTo>
                    <a:pt x="1" y="6037"/>
                    <a:pt x="287" y="7561"/>
                    <a:pt x="656" y="9323"/>
                  </a:cubicBezTo>
                </a:path>
              </a:pathLst>
            </a:custGeom>
            <a:noFill/>
            <a:ln w="387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445166" y="3074374"/>
              <a:ext cx="10704" cy="53317"/>
            </a:xfrm>
            <a:custGeom>
              <a:avLst/>
              <a:gdLst/>
              <a:ahLst/>
              <a:cxnLst/>
              <a:rect l="l" t="t" r="r" b="b"/>
              <a:pathLst>
                <a:path w="263" h="1310" fill="none" extrusionOk="0">
                  <a:moveTo>
                    <a:pt x="1" y="0"/>
                  </a:moveTo>
                  <a:lnTo>
                    <a:pt x="263" y="1310"/>
                  </a:lnTo>
                </a:path>
              </a:pathLst>
            </a:custGeom>
            <a:noFill/>
            <a:ln w="74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1893723" y="1701334"/>
              <a:ext cx="707040" cy="741188"/>
            </a:xfrm>
            <a:custGeom>
              <a:avLst/>
              <a:gdLst/>
              <a:ahLst/>
              <a:cxnLst/>
              <a:rect l="l" t="t" r="r" b="b"/>
              <a:pathLst>
                <a:path w="17372" h="18211" extrusionOk="0">
                  <a:moveTo>
                    <a:pt x="9314" y="1"/>
                  </a:moveTo>
                  <a:cubicBezTo>
                    <a:pt x="8798" y="1"/>
                    <a:pt x="524" y="4459"/>
                    <a:pt x="524" y="4459"/>
                  </a:cubicBezTo>
                  <a:cubicBezTo>
                    <a:pt x="524" y="4459"/>
                    <a:pt x="0" y="11793"/>
                    <a:pt x="96" y="12662"/>
                  </a:cubicBezTo>
                  <a:cubicBezTo>
                    <a:pt x="179" y="13520"/>
                    <a:pt x="941" y="15936"/>
                    <a:pt x="941" y="15936"/>
                  </a:cubicBezTo>
                  <a:lnTo>
                    <a:pt x="4287" y="17949"/>
                  </a:lnTo>
                  <a:cubicBezTo>
                    <a:pt x="3441" y="15603"/>
                    <a:pt x="2441" y="7376"/>
                    <a:pt x="6144" y="6102"/>
                  </a:cubicBezTo>
                  <a:cubicBezTo>
                    <a:pt x="7364" y="5677"/>
                    <a:pt x="8416" y="5507"/>
                    <a:pt x="9321" y="5507"/>
                  </a:cubicBezTo>
                  <a:cubicBezTo>
                    <a:pt x="11179" y="5507"/>
                    <a:pt x="12415" y="6223"/>
                    <a:pt x="13216" y="6912"/>
                  </a:cubicBezTo>
                  <a:cubicBezTo>
                    <a:pt x="14395" y="7924"/>
                    <a:pt x="13883" y="15817"/>
                    <a:pt x="12919" y="18211"/>
                  </a:cubicBezTo>
                  <a:lnTo>
                    <a:pt x="16955" y="15044"/>
                  </a:lnTo>
                  <a:lnTo>
                    <a:pt x="17372" y="3887"/>
                  </a:lnTo>
                  <a:cubicBezTo>
                    <a:pt x="17372" y="3887"/>
                    <a:pt x="9537" y="185"/>
                    <a:pt x="9335" y="6"/>
                  </a:cubicBezTo>
                  <a:cubicBezTo>
                    <a:pt x="9331" y="3"/>
                    <a:pt x="9324" y="1"/>
                    <a:pt x="9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1790996" y="1390959"/>
              <a:ext cx="944973" cy="1381073"/>
            </a:xfrm>
            <a:custGeom>
              <a:avLst/>
              <a:gdLst/>
              <a:ahLst/>
              <a:cxnLst/>
              <a:rect l="l" t="t" r="r" b="b"/>
              <a:pathLst>
                <a:path w="23218" h="33933" extrusionOk="0">
                  <a:moveTo>
                    <a:pt x="11514" y="0"/>
                  </a:moveTo>
                  <a:cubicBezTo>
                    <a:pt x="10180" y="0"/>
                    <a:pt x="1608" y="5453"/>
                    <a:pt x="786" y="12252"/>
                  </a:cubicBezTo>
                  <a:cubicBezTo>
                    <a:pt x="0" y="19050"/>
                    <a:pt x="1786" y="27492"/>
                    <a:pt x="4763" y="33933"/>
                  </a:cubicBezTo>
                  <a:lnTo>
                    <a:pt x="5775" y="33933"/>
                  </a:lnTo>
                  <a:cubicBezTo>
                    <a:pt x="5775" y="33933"/>
                    <a:pt x="4024" y="21324"/>
                    <a:pt x="4477" y="16240"/>
                  </a:cubicBezTo>
                  <a:cubicBezTo>
                    <a:pt x="4882" y="11525"/>
                    <a:pt x="9085" y="10704"/>
                    <a:pt x="11871" y="10704"/>
                  </a:cubicBezTo>
                  <a:cubicBezTo>
                    <a:pt x="14657" y="10704"/>
                    <a:pt x="17764" y="11525"/>
                    <a:pt x="18312" y="15538"/>
                  </a:cubicBezTo>
                  <a:cubicBezTo>
                    <a:pt x="18883" y="19741"/>
                    <a:pt x="16943" y="33576"/>
                    <a:pt x="16943" y="33576"/>
                  </a:cubicBezTo>
                  <a:lnTo>
                    <a:pt x="18967" y="33933"/>
                  </a:lnTo>
                  <a:cubicBezTo>
                    <a:pt x="21277" y="27396"/>
                    <a:pt x="23217" y="17752"/>
                    <a:pt x="22205" y="12156"/>
                  </a:cubicBezTo>
                  <a:cubicBezTo>
                    <a:pt x="21134" y="6263"/>
                    <a:pt x="12859" y="0"/>
                    <a:pt x="11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1301539" y="3226997"/>
              <a:ext cx="1885590" cy="1256083"/>
            </a:xfrm>
            <a:custGeom>
              <a:avLst/>
              <a:gdLst/>
              <a:ahLst/>
              <a:cxnLst/>
              <a:rect l="l" t="t" r="r" b="b"/>
              <a:pathLst>
                <a:path w="46329" h="30862" extrusionOk="0">
                  <a:moveTo>
                    <a:pt x="441" y="1"/>
                  </a:moveTo>
                  <a:cubicBezTo>
                    <a:pt x="203" y="1"/>
                    <a:pt x="1" y="191"/>
                    <a:pt x="1" y="441"/>
                  </a:cubicBezTo>
                  <a:lnTo>
                    <a:pt x="1" y="30421"/>
                  </a:lnTo>
                  <a:cubicBezTo>
                    <a:pt x="1" y="30671"/>
                    <a:pt x="203" y="30862"/>
                    <a:pt x="441" y="30862"/>
                  </a:cubicBezTo>
                  <a:lnTo>
                    <a:pt x="45876" y="30862"/>
                  </a:lnTo>
                  <a:cubicBezTo>
                    <a:pt x="46138" y="30862"/>
                    <a:pt x="46328" y="30671"/>
                    <a:pt x="46328" y="30421"/>
                  </a:cubicBezTo>
                  <a:lnTo>
                    <a:pt x="46328" y="441"/>
                  </a:lnTo>
                  <a:cubicBezTo>
                    <a:pt x="46328" y="191"/>
                    <a:pt x="46138" y="1"/>
                    <a:pt x="45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1092220" y="3508638"/>
              <a:ext cx="330525" cy="521367"/>
            </a:xfrm>
            <a:custGeom>
              <a:avLst/>
              <a:gdLst/>
              <a:ahLst/>
              <a:cxnLst/>
              <a:rect l="l" t="t" r="r" b="b"/>
              <a:pathLst>
                <a:path w="8121" h="12810" extrusionOk="0">
                  <a:moveTo>
                    <a:pt x="3652" y="0"/>
                  </a:moveTo>
                  <a:cubicBezTo>
                    <a:pt x="2300" y="0"/>
                    <a:pt x="1546" y="755"/>
                    <a:pt x="2001" y="2010"/>
                  </a:cubicBezTo>
                  <a:cubicBezTo>
                    <a:pt x="1882" y="2427"/>
                    <a:pt x="286" y="3380"/>
                    <a:pt x="1310" y="4404"/>
                  </a:cubicBezTo>
                  <a:cubicBezTo>
                    <a:pt x="1191" y="4701"/>
                    <a:pt x="0" y="5225"/>
                    <a:pt x="893" y="7035"/>
                  </a:cubicBezTo>
                  <a:cubicBezTo>
                    <a:pt x="393" y="8095"/>
                    <a:pt x="691" y="8976"/>
                    <a:pt x="1691" y="9749"/>
                  </a:cubicBezTo>
                  <a:cubicBezTo>
                    <a:pt x="2120" y="10071"/>
                    <a:pt x="2501" y="10952"/>
                    <a:pt x="3679" y="11952"/>
                  </a:cubicBezTo>
                  <a:cubicBezTo>
                    <a:pt x="4287" y="12476"/>
                    <a:pt x="5144" y="12809"/>
                    <a:pt x="5144" y="12809"/>
                  </a:cubicBezTo>
                  <a:lnTo>
                    <a:pt x="5120" y="8785"/>
                  </a:lnTo>
                  <a:cubicBezTo>
                    <a:pt x="6489" y="8726"/>
                    <a:pt x="7299" y="8404"/>
                    <a:pt x="7501" y="7630"/>
                  </a:cubicBezTo>
                  <a:cubicBezTo>
                    <a:pt x="7501" y="6928"/>
                    <a:pt x="5703" y="6975"/>
                    <a:pt x="5739" y="6904"/>
                  </a:cubicBezTo>
                  <a:cubicBezTo>
                    <a:pt x="6192" y="6785"/>
                    <a:pt x="7561" y="6975"/>
                    <a:pt x="7906" y="5785"/>
                  </a:cubicBezTo>
                  <a:cubicBezTo>
                    <a:pt x="8120" y="4916"/>
                    <a:pt x="6037" y="4749"/>
                    <a:pt x="5263" y="4701"/>
                  </a:cubicBezTo>
                  <a:cubicBezTo>
                    <a:pt x="5261" y="4696"/>
                    <a:pt x="5270" y="4694"/>
                    <a:pt x="5290" y="4694"/>
                  </a:cubicBezTo>
                  <a:cubicBezTo>
                    <a:pt x="5391" y="4694"/>
                    <a:pt x="5768" y="4752"/>
                    <a:pt x="6197" y="4752"/>
                  </a:cubicBezTo>
                  <a:cubicBezTo>
                    <a:pt x="6667" y="4752"/>
                    <a:pt x="7199" y="4683"/>
                    <a:pt x="7501" y="4392"/>
                  </a:cubicBezTo>
                  <a:cubicBezTo>
                    <a:pt x="7918" y="3999"/>
                    <a:pt x="7906" y="3451"/>
                    <a:pt x="7608" y="3106"/>
                  </a:cubicBezTo>
                  <a:cubicBezTo>
                    <a:pt x="7311" y="2772"/>
                    <a:pt x="5322" y="2332"/>
                    <a:pt x="5287" y="2272"/>
                  </a:cubicBezTo>
                  <a:cubicBezTo>
                    <a:pt x="5600" y="2272"/>
                    <a:pt x="5914" y="2323"/>
                    <a:pt x="6163" y="2323"/>
                  </a:cubicBezTo>
                  <a:cubicBezTo>
                    <a:pt x="6367" y="2323"/>
                    <a:pt x="6528" y="2289"/>
                    <a:pt x="6608" y="2165"/>
                  </a:cubicBezTo>
                  <a:cubicBezTo>
                    <a:pt x="7251" y="1237"/>
                    <a:pt x="6037" y="498"/>
                    <a:pt x="5061" y="224"/>
                  </a:cubicBezTo>
                  <a:cubicBezTo>
                    <a:pt x="4546" y="73"/>
                    <a:pt x="4071" y="0"/>
                    <a:pt x="365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1215296" y="3585520"/>
              <a:ext cx="92104" cy="15629"/>
            </a:xfrm>
            <a:custGeom>
              <a:avLst/>
              <a:gdLst/>
              <a:ahLst/>
              <a:cxnLst/>
              <a:rect l="l" t="t" r="r" b="b"/>
              <a:pathLst>
                <a:path w="2263" h="384" extrusionOk="0">
                  <a:moveTo>
                    <a:pt x="146" y="1"/>
                  </a:moveTo>
                  <a:cubicBezTo>
                    <a:pt x="54" y="1"/>
                    <a:pt x="1" y="2"/>
                    <a:pt x="1" y="2"/>
                  </a:cubicBezTo>
                  <a:lnTo>
                    <a:pt x="2263" y="383"/>
                  </a:lnTo>
                  <a:cubicBezTo>
                    <a:pt x="1737" y="33"/>
                    <a:pt x="557" y="1"/>
                    <a:pt x="14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1192993" y="3686821"/>
              <a:ext cx="138665" cy="15100"/>
            </a:xfrm>
            <a:custGeom>
              <a:avLst/>
              <a:gdLst/>
              <a:ahLst/>
              <a:cxnLst/>
              <a:rect l="l" t="t" r="r" b="b"/>
              <a:pathLst>
                <a:path w="3407" h="371" extrusionOk="0">
                  <a:moveTo>
                    <a:pt x="225" y="0"/>
                  </a:moveTo>
                  <a:cubicBezTo>
                    <a:pt x="84" y="0"/>
                    <a:pt x="1" y="2"/>
                    <a:pt x="1" y="2"/>
                  </a:cubicBezTo>
                  <a:lnTo>
                    <a:pt x="3406" y="371"/>
                  </a:lnTo>
                  <a:cubicBezTo>
                    <a:pt x="2582" y="32"/>
                    <a:pt x="844" y="0"/>
                    <a:pt x="2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1178951" y="3781610"/>
              <a:ext cx="146886" cy="8018"/>
            </a:xfrm>
            <a:custGeom>
              <a:avLst/>
              <a:gdLst/>
              <a:ahLst/>
              <a:cxnLst/>
              <a:rect l="l" t="t" r="r" b="b"/>
              <a:pathLst>
                <a:path w="3609" h="197" extrusionOk="0">
                  <a:moveTo>
                    <a:pt x="1526" y="0"/>
                  </a:moveTo>
                  <a:cubicBezTo>
                    <a:pt x="994" y="0"/>
                    <a:pt x="447" y="47"/>
                    <a:pt x="1" y="185"/>
                  </a:cubicBezTo>
                  <a:lnTo>
                    <a:pt x="3608" y="197"/>
                  </a:lnTo>
                  <a:cubicBezTo>
                    <a:pt x="3608" y="189"/>
                    <a:pt x="2598" y="0"/>
                    <a:pt x="15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1164910" y="3863742"/>
              <a:ext cx="135734" cy="15873"/>
            </a:xfrm>
            <a:custGeom>
              <a:avLst/>
              <a:gdLst/>
              <a:ahLst/>
              <a:cxnLst/>
              <a:rect l="l" t="t" r="r" b="b"/>
              <a:pathLst>
                <a:path w="3335" h="390" extrusionOk="0">
                  <a:moveTo>
                    <a:pt x="0" y="1"/>
                  </a:moveTo>
                  <a:cubicBezTo>
                    <a:pt x="0" y="1"/>
                    <a:pt x="1606" y="389"/>
                    <a:pt x="3007" y="389"/>
                  </a:cubicBezTo>
                  <a:cubicBezTo>
                    <a:pt x="3118" y="389"/>
                    <a:pt x="3227" y="387"/>
                    <a:pt x="3334" y="382"/>
                  </a:cubicBezTo>
                  <a:lnTo>
                    <a:pt x="3334" y="6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600721" y="4533413"/>
              <a:ext cx="364428" cy="137485"/>
            </a:xfrm>
            <a:custGeom>
              <a:avLst/>
              <a:gdLst/>
              <a:ahLst/>
              <a:cxnLst/>
              <a:rect l="l" t="t" r="r" b="b"/>
              <a:pathLst>
                <a:path w="8954" h="3378" extrusionOk="0">
                  <a:moveTo>
                    <a:pt x="1" y="1"/>
                  </a:moveTo>
                  <a:cubicBezTo>
                    <a:pt x="485" y="1874"/>
                    <a:pt x="2565" y="3377"/>
                    <a:pt x="4873" y="3377"/>
                  </a:cubicBezTo>
                  <a:cubicBezTo>
                    <a:pt x="6249" y="3377"/>
                    <a:pt x="7705" y="2844"/>
                    <a:pt x="8954" y="1537"/>
                  </a:cubicBezTo>
                  <a:lnTo>
                    <a:pt x="76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649683" y="4533413"/>
              <a:ext cx="474928" cy="92877"/>
            </a:xfrm>
            <a:custGeom>
              <a:avLst/>
              <a:gdLst/>
              <a:ahLst/>
              <a:cxnLst/>
              <a:rect l="l" t="t" r="r" b="b"/>
              <a:pathLst>
                <a:path w="11669" h="2282" extrusionOk="0">
                  <a:moveTo>
                    <a:pt x="0" y="1"/>
                  </a:moveTo>
                  <a:cubicBezTo>
                    <a:pt x="0" y="1"/>
                    <a:pt x="429" y="1084"/>
                    <a:pt x="1834" y="1287"/>
                  </a:cubicBezTo>
                  <a:cubicBezTo>
                    <a:pt x="1834" y="1287"/>
                    <a:pt x="2152" y="2282"/>
                    <a:pt x="5073" y="2282"/>
                  </a:cubicBezTo>
                  <a:cubicBezTo>
                    <a:pt x="5299" y="2282"/>
                    <a:pt x="5540" y="2276"/>
                    <a:pt x="5798" y="2263"/>
                  </a:cubicBezTo>
                  <a:cubicBezTo>
                    <a:pt x="7549" y="2180"/>
                    <a:pt x="7977" y="2096"/>
                    <a:pt x="9180" y="1442"/>
                  </a:cubicBezTo>
                  <a:cubicBezTo>
                    <a:pt x="11668" y="1132"/>
                    <a:pt x="11001" y="1"/>
                    <a:pt x="1100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043946" y="2952235"/>
              <a:ext cx="11640" cy="45625"/>
            </a:xfrm>
            <a:custGeom>
              <a:avLst/>
              <a:gdLst/>
              <a:ahLst/>
              <a:cxnLst/>
              <a:rect l="l" t="t" r="r" b="b"/>
              <a:pathLst>
                <a:path w="286" h="1121" fill="none" extrusionOk="0">
                  <a:moveTo>
                    <a:pt x="286" y="1120"/>
                  </a:moveTo>
                  <a:lnTo>
                    <a:pt x="0" y="1"/>
                  </a:lnTo>
                </a:path>
              </a:pathLst>
            </a:custGeom>
            <a:noFill/>
            <a:ln w="7450"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1964459" y="3547873"/>
              <a:ext cx="589784" cy="661416"/>
            </a:xfrm>
            <a:custGeom>
              <a:avLst/>
              <a:gdLst/>
              <a:ahLst/>
              <a:cxnLst/>
              <a:rect l="l" t="t" r="r" b="b"/>
              <a:pathLst>
                <a:path w="14491" h="16251" extrusionOk="0">
                  <a:moveTo>
                    <a:pt x="7267" y="0"/>
                  </a:moveTo>
                  <a:cubicBezTo>
                    <a:pt x="7222" y="0"/>
                    <a:pt x="7177" y="12"/>
                    <a:pt x="7132" y="34"/>
                  </a:cubicBezTo>
                  <a:cubicBezTo>
                    <a:pt x="4947" y="1375"/>
                    <a:pt x="2774" y="1583"/>
                    <a:pt x="1592" y="1583"/>
                  </a:cubicBezTo>
                  <a:cubicBezTo>
                    <a:pt x="1557" y="1583"/>
                    <a:pt x="1522" y="1583"/>
                    <a:pt x="1489" y="1582"/>
                  </a:cubicBezTo>
                  <a:cubicBezTo>
                    <a:pt x="894" y="1558"/>
                    <a:pt x="524" y="1499"/>
                    <a:pt x="524" y="1499"/>
                  </a:cubicBezTo>
                  <a:cubicBezTo>
                    <a:pt x="508" y="1496"/>
                    <a:pt x="491" y="1495"/>
                    <a:pt x="474" y="1495"/>
                  </a:cubicBezTo>
                  <a:cubicBezTo>
                    <a:pt x="420" y="1495"/>
                    <a:pt x="368" y="1510"/>
                    <a:pt x="322" y="1546"/>
                  </a:cubicBezTo>
                  <a:cubicBezTo>
                    <a:pt x="263" y="1594"/>
                    <a:pt x="227" y="1666"/>
                    <a:pt x="227" y="1725"/>
                  </a:cubicBezTo>
                  <a:cubicBezTo>
                    <a:pt x="227" y="1773"/>
                    <a:pt x="1" y="6535"/>
                    <a:pt x="2680" y="11417"/>
                  </a:cubicBezTo>
                  <a:cubicBezTo>
                    <a:pt x="3513" y="12953"/>
                    <a:pt x="4846" y="14429"/>
                    <a:pt x="6942" y="16191"/>
                  </a:cubicBezTo>
                  <a:cubicBezTo>
                    <a:pt x="6990" y="16239"/>
                    <a:pt x="7049" y="16251"/>
                    <a:pt x="7109" y="16251"/>
                  </a:cubicBezTo>
                  <a:cubicBezTo>
                    <a:pt x="7168" y="16251"/>
                    <a:pt x="7204" y="16239"/>
                    <a:pt x="7263" y="16191"/>
                  </a:cubicBezTo>
                  <a:cubicBezTo>
                    <a:pt x="9276" y="14679"/>
                    <a:pt x="10692" y="13203"/>
                    <a:pt x="11585" y="11702"/>
                  </a:cubicBezTo>
                  <a:cubicBezTo>
                    <a:pt x="14431" y="6940"/>
                    <a:pt x="14491" y="2058"/>
                    <a:pt x="14491" y="1999"/>
                  </a:cubicBezTo>
                  <a:cubicBezTo>
                    <a:pt x="14491" y="1927"/>
                    <a:pt x="14455" y="1844"/>
                    <a:pt x="14395" y="1808"/>
                  </a:cubicBezTo>
                  <a:cubicBezTo>
                    <a:pt x="14349" y="1771"/>
                    <a:pt x="14302" y="1741"/>
                    <a:pt x="14250" y="1741"/>
                  </a:cubicBezTo>
                  <a:cubicBezTo>
                    <a:pt x="14236" y="1741"/>
                    <a:pt x="14220" y="1744"/>
                    <a:pt x="14205" y="1749"/>
                  </a:cubicBezTo>
                  <a:cubicBezTo>
                    <a:pt x="14205" y="1749"/>
                    <a:pt x="13776" y="1785"/>
                    <a:pt x="13121" y="1785"/>
                  </a:cubicBezTo>
                  <a:cubicBezTo>
                    <a:pt x="11871" y="1773"/>
                    <a:pt x="9454" y="1511"/>
                    <a:pt x="7418" y="46"/>
                  </a:cubicBezTo>
                  <a:cubicBezTo>
                    <a:pt x="7368" y="15"/>
                    <a:pt x="7318" y="0"/>
                    <a:pt x="7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223718" y="3729027"/>
              <a:ext cx="79528" cy="306797"/>
            </a:xfrm>
            <a:custGeom>
              <a:avLst/>
              <a:gdLst/>
              <a:ahLst/>
              <a:cxnLst/>
              <a:rect l="l" t="t" r="r" b="b"/>
              <a:pathLst>
                <a:path w="1954" h="7538" extrusionOk="0">
                  <a:moveTo>
                    <a:pt x="120" y="1"/>
                  </a:moveTo>
                  <a:lnTo>
                    <a:pt x="477" y="4799"/>
                  </a:lnTo>
                  <a:lnTo>
                    <a:pt x="1548" y="4799"/>
                  </a:lnTo>
                  <a:lnTo>
                    <a:pt x="1905" y="1"/>
                  </a:lnTo>
                  <a:close/>
                  <a:moveTo>
                    <a:pt x="1001" y="5585"/>
                  </a:moveTo>
                  <a:cubicBezTo>
                    <a:pt x="453" y="5585"/>
                    <a:pt x="0" y="6025"/>
                    <a:pt x="0" y="6537"/>
                  </a:cubicBezTo>
                  <a:cubicBezTo>
                    <a:pt x="0" y="7078"/>
                    <a:pt x="430" y="7537"/>
                    <a:pt x="980" y="7537"/>
                  </a:cubicBezTo>
                  <a:cubicBezTo>
                    <a:pt x="987" y="7537"/>
                    <a:pt x="994" y="7537"/>
                    <a:pt x="1001" y="7537"/>
                  </a:cubicBezTo>
                  <a:cubicBezTo>
                    <a:pt x="1524" y="7537"/>
                    <a:pt x="1953" y="7085"/>
                    <a:pt x="1953" y="6537"/>
                  </a:cubicBezTo>
                  <a:cubicBezTo>
                    <a:pt x="1953" y="6025"/>
                    <a:pt x="1524" y="5585"/>
                    <a:pt x="1001" y="558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32711" y="2657611"/>
              <a:ext cx="401750" cy="366422"/>
            </a:xfrm>
            <a:custGeom>
              <a:avLst/>
              <a:gdLst/>
              <a:ahLst/>
              <a:cxnLst/>
              <a:rect l="l" t="t" r="r" b="b"/>
              <a:pathLst>
                <a:path w="9871" h="9003" extrusionOk="0">
                  <a:moveTo>
                    <a:pt x="7620" y="1"/>
                  </a:moveTo>
                  <a:cubicBezTo>
                    <a:pt x="6382" y="1"/>
                    <a:pt x="5394" y="1001"/>
                    <a:pt x="5394" y="2227"/>
                  </a:cubicBezTo>
                  <a:cubicBezTo>
                    <a:pt x="5394" y="2739"/>
                    <a:pt x="5572" y="3216"/>
                    <a:pt x="5846" y="3585"/>
                  </a:cubicBezTo>
                  <a:lnTo>
                    <a:pt x="2334" y="6621"/>
                  </a:lnTo>
                  <a:cubicBezTo>
                    <a:pt x="2084" y="6383"/>
                    <a:pt x="1762" y="6228"/>
                    <a:pt x="1381" y="6228"/>
                  </a:cubicBezTo>
                  <a:cubicBezTo>
                    <a:pt x="631" y="6228"/>
                    <a:pt x="0" y="6859"/>
                    <a:pt x="0" y="7621"/>
                  </a:cubicBezTo>
                  <a:cubicBezTo>
                    <a:pt x="0" y="8371"/>
                    <a:pt x="631" y="9002"/>
                    <a:pt x="1381" y="9002"/>
                  </a:cubicBezTo>
                  <a:cubicBezTo>
                    <a:pt x="2143" y="9002"/>
                    <a:pt x="2774" y="8371"/>
                    <a:pt x="2774" y="7621"/>
                  </a:cubicBezTo>
                  <a:cubicBezTo>
                    <a:pt x="2774" y="7323"/>
                    <a:pt x="2667" y="7038"/>
                    <a:pt x="2513" y="6811"/>
                  </a:cubicBezTo>
                  <a:lnTo>
                    <a:pt x="6025" y="3775"/>
                  </a:lnTo>
                  <a:cubicBezTo>
                    <a:pt x="6430" y="4192"/>
                    <a:pt x="7001" y="4466"/>
                    <a:pt x="7632" y="4466"/>
                  </a:cubicBezTo>
                  <a:cubicBezTo>
                    <a:pt x="8870" y="4466"/>
                    <a:pt x="9871" y="3466"/>
                    <a:pt x="9871" y="2227"/>
                  </a:cubicBezTo>
                  <a:cubicBezTo>
                    <a:pt x="9835" y="1001"/>
                    <a:pt x="8847" y="1"/>
                    <a:pt x="76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264418" y="4879399"/>
              <a:ext cx="914936" cy="109564"/>
            </a:xfrm>
            <a:custGeom>
              <a:avLst/>
              <a:gdLst/>
              <a:ahLst/>
              <a:cxnLst/>
              <a:rect l="l" t="t" r="r" b="b"/>
              <a:pathLst>
                <a:path w="22480" h="2692" extrusionOk="0">
                  <a:moveTo>
                    <a:pt x="1" y="1"/>
                  </a:moveTo>
                  <a:lnTo>
                    <a:pt x="1" y="2692"/>
                  </a:lnTo>
                  <a:lnTo>
                    <a:pt x="22480" y="2692"/>
                  </a:lnTo>
                  <a:lnTo>
                    <a:pt x="22480"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434014" y="5036907"/>
              <a:ext cx="745828" cy="54294"/>
            </a:xfrm>
            <a:custGeom>
              <a:avLst/>
              <a:gdLst/>
              <a:ahLst/>
              <a:cxnLst/>
              <a:rect l="l" t="t" r="r" b="b"/>
              <a:pathLst>
                <a:path w="18325" h="1334" extrusionOk="0">
                  <a:moveTo>
                    <a:pt x="1" y="1"/>
                  </a:moveTo>
                  <a:lnTo>
                    <a:pt x="1" y="1334"/>
                  </a:lnTo>
                  <a:lnTo>
                    <a:pt x="18324" y="1334"/>
                  </a:lnTo>
                  <a:lnTo>
                    <a:pt x="18324" y="1"/>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434014" y="5126079"/>
              <a:ext cx="745828" cy="54294"/>
            </a:xfrm>
            <a:custGeom>
              <a:avLst/>
              <a:gdLst/>
              <a:ahLst/>
              <a:cxnLst/>
              <a:rect l="l" t="t" r="r" b="b"/>
              <a:pathLst>
                <a:path w="18325" h="1334" extrusionOk="0">
                  <a:moveTo>
                    <a:pt x="1" y="0"/>
                  </a:moveTo>
                  <a:lnTo>
                    <a:pt x="1" y="1334"/>
                  </a:lnTo>
                  <a:lnTo>
                    <a:pt x="18324" y="1334"/>
                  </a:lnTo>
                  <a:lnTo>
                    <a:pt x="18324"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689895" y="5214764"/>
              <a:ext cx="489947" cy="54782"/>
            </a:xfrm>
            <a:custGeom>
              <a:avLst/>
              <a:gdLst/>
              <a:ahLst/>
              <a:cxnLst/>
              <a:rect l="l" t="t" r="r" b="b"/>
              <a:pathLst>
                <a:path w="12038" h="1346" extrusionOk="0">
                  <a:moveTo>
                    <a:pt x="0" y="0"/>
                  </a:moveTo>
                  <a:lnTo>
                    <a:pt x="0" y="1345"/>
                  </a:lnTo>
                  <a:lnTo>
                    <a:pt x="12037" y="1345"/>
                  </a:lnTo>
                  <a:lnTo>
                    <a:pt x="12037" y="0"/>
                  </a:ln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894859" y="2508365"/>
              <a:ext cx="94546" cy="94546"/>
            </a:xfrm>
            <a:custGeom>
              <a:avLst/>
              <a:gdLst/>
              <a:ahLst/>
              <a:cxnLst/>
              <a:rect l="l" t="t" r="r" b="b"/>
              <a:pathLst>
                <a:path w="2323" h="2323" extrusionOk="0">
                  <a:moveTo>
                    <a:pt x="1167" y="1"/>
                  </a:moveTo>
                  <a:cubicBezTo>
                    <a:pt x="524" y="1"/>
                    <a:pt x="1" y="525"/>
                    <a:pt x="1" y="1168"/>
                  </a:cubicBezTo>
                  <a:cubicBezTo>
                    <a:pt x="1" y="1811"/>
                    <a:pt x="524" y="2323"/>
                    <a:pt x="1167" y="2323"/>
                  </a:cubicBezTo>
                  <a:cubicBezTo>
                    <a:pt x="1810" y="2323"/>
                    <a:pt x="2322" y="1811"/>
                    <a:pt x="2322" y="1168"/>
                  </a:cubicBezTo>
                  <a:cubicBezTo>
                    <a:pt x="2322" y="525"/>
                    <a:pt x="1810" y="1"/>
                    <a:pt x="11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1006072" y="1271750"/>
              <a:ext cx="486039" cy="429385"/>
            </a:xfrm>
            <a:custGeom>
              <a:avLst/>
              <a:gdLst/>
              <a:ahLst/>
              <a:cxnLst/>
              <a:rect l="l" t="t" r="r" b="b"/>
              <a:pathLst>
                <a:path w="11942" h="10550" extrusionOk="0">
                  <a:moveTo>
                    <a:pt x="7370" y="0"/>
                  </a:moveTo>
                  <a:lnTo>
                    <a:pt x="0" y="10549"/>
                  </a:lnTo>
                  <a:lnTo>
                    <a:pt x="4572" y="10549"/>
                  </a:lnTo>
                  <a:lnTo>
                    <a:pt x="119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705666"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405219" y="1271750"/>
              <a:ext cx="485592" cy="429385"/>
            </a:xfrm>
            <a:custGeom>
              <a:avLst/>
              <a:gdLst/>
              <a:ahLst/>
              <a:cxnLst/>
              <a:rect l="l" t="t" r="r" b="b"/>
              <a:pathLst>
                <a:path w="11931" h="10550" extrusionOk="0">
                  <a:moveTo>
                    <a:pt x="7359" y="0"/>
                  </a:moveTo>
                  <a:lnTo>
                    <a:pt x="1" y="10549"/>
                  </a:lnTo>
                  <a:lnTo>
                    <a:pt x="4573" y="10549"/>
                  </a:lnTo>
                  <a:lnTo>
                    <a:pt x="119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105261" y="1271750"/>
              <a:ext cx="486080" cy="429385"/>
            </a:xfrm>
            <a:custGeom>
              <a:avLst/>
              <a:gdLst/>
              <a:ahLst/>
              <a:cxnLst/>
              <a:rect l="l" t="t" r="r" b="b"/>
              <a:pathLst>
                <a:path w="11943" h="10550" extrusionOk="0">
                  <a:moveTo>
                    <a:pt x="7371" y="0"/>
                  </a:moveTo>
                  <a:lnTo>
                    <a:pt x="1" y="10549"/>
                  </a:lnTo>
                  <a:lnTo>
                    <a:pt x="4573" y="10549"/>
                  </a:lnTo>
                  <a:lnTo>
                    <a:pt x="11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195186" y="1271750"/>
              <a:ext cx="485103" cy="429385"/>
            </a:xfrm>
            <a:custGeom>
              <a:avLst/>
              <a:gdLst/>
              <a:ahLst/>
              <a:cxnLst/>
              <a:rect l="l" t="t" r="r" b="b"/>
              <a:pathLst>
                <a:path w="11919" h="10550" extrusionOk="0">
                  <a:moveTo>
                    <a:pt x="7359" y="0"/>
                  </a:moveTo>
                  <a:lnTo>
                    <a:pt x="1" y="10549"/>
                  </a:lnTo>
                  <a:lnTo>
                    <a:pt x="4573"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495633" y="1271750"/>
              <a:ext cx="485103" cy="429385"/>
            </a:xfrm>
            <a:custGeom>
              <a:avLst/>
              <a:gdLst/>
              <a:ahLst/>
              <a:cxnLst/>
              <a:rect l="l" t="t" r="r" b="b"/>
              <a:pathLst>
                <a:path w="11919" h="10550" extrusionOk="0">
                  <a:moveTo>
                    <a:pt x="7359" y="0"/>
                  </a:moveTo>
                  <a:lnTo>
                    <a:pt x="1" y="10549"/>
                  </a:lnTo>
                  <a:lnTo>
                    <a:pt x="4561" y="10549"/>
                  </a:lnTo>
                  <a:lnTo>
                    <a:pt x="1191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792702" y="1271750"/>
              <a:ext cx="485103" cy="429385"/>
            </a:xfrm>
            <a:custGeom>
              <a:avLst/>
              <a:gdLst/>
              <a:ahLst/>
              <a:cxnLst/>
              <a:rect l="l" t="t" r="r" b="b"/>
              <a:pathLst>
                <a:path w="11919" h="10550" extrusionOk="0">
                  <a:moveTo>
                    <a:pt x="7346" y="0"/>
                  </a:moveTo>
                  <a:lnTo>
                    <a:pt x="0" y="10549"/>
                  </a:lnTo>
                  <a:lnTo>
                    <a:pt x="4560" y="10549"/>
                  </a:lnTo>
                  <a:lnTo>
                    <a:pt x="119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82518ABB-0E5A-89A2-FD1B-6B8F44B4846A}"/>
              </a:ext>
            </a:extLst>
          </p:cNvPr>
          <p:cNvSpPr txBox="1"/>
          <p:nvPr/>
        </p:nvSpPr>
        <p:spPr>
          <a:xfrm>
            <a:off x="4741372" y="2763856"/>
            <a:ext cx="2674121" cy="1938992"/>
          </a:xfrm>
          <a:prstGeom prst="rect">
            <a:avLst/>
          </a:prstGeom>
          <a:noFill/>
        </p:spPr>
        <p:txBody>
          <a:bodyPr wrap="square" rtlCol="0">
            <a:spAutoFit/>
          </a:bodyPr>
          <a:lstStyle/>
          <a:p>
            <a:r>
              <a:rPr lang="en-US" sz="2000" b="1">
                <a:solidFill>
                  <a:schemeClr val="accent2"/>
                </a:solidFill>
                <a:latin typeface="Calibri" panose="020F0502020204030204" pitchFamily="34" charset="0"/>
                <a:cs typeface="Calibri" panose="020F0502020204030204" pitchFamily="34" charset="0"/>
              </a:rPr>
              <a:t>Suleymanov Fuad</a:t>
            </a:r>
          </a:p>
          <a:p>
            <a:r>
              <a:rPr lang="en-US" sz="2000" b="1">
                <a:solidFill>
                  <a:schemeClr val="accent2"/>
                </a:solidFill>
                <a:latin typeface="Calibri" panose="020F0502020204030204" pitchFamily="34" charset="0"/>
                <a:cs typeface="Calibri" panose="020F0502020204030204" pitchFamily="34" charset="0"/>
              </a:rPr>
              <a:t>Abbasov Afgan</a:t>
            </a:r>
          </a:p>
          <a:p>
            <a:r>
              <a:rPr lang="en-US" sz="2000" b="1">
                <a:solidFill>
                  <a:schemeClr val="accent2"/>
                </a:solidFill>
                <a:latin typeface="Calibri" panose="020F0502020204030204" pitchFamily="34" charset="0"/>
                <a:cs typeface="Calibri" panose="020F0502020204030204" pitchFamily="34" charset="0"/>
              </a:rPr>
              <a:t>Mammadli Omar</a:t>
            </a:r>
          </a:p>
          <a:p>
            <a:r>
              <a:rPr lang="en-US" sz="2000" b="1">
                <a:solidFill>
                  <a:schemeClr val="accent2"/>
                </a:solidFill>
                <a:latin typeface="Calibri" panose="020F0502020204030204" pitchFamily="34" charset="0"/>
                <a:cs typeface="Calibri" panose="020F0502020204030204" pitchFamily="34" charset="0"/>
              </a:rPr>
              <a:t>Haciyev Salim</a:t>
            </a:r>
          </a:p>
          <a:p>
            <a:r>
              <a:rPr lang="en-US" sz="2000" b="1">
                <a:solidFill>
                  <a:schemeClr val="accent2"/>
                </a:solidFill>
                <a:latin typeface="Calibri" panose="020F0502020204030204" pitchFamily="34" charset="0"/>
                <a:cs typeface="Calibri" panose="020F0502020204030204" pitchFamily="34" charset="0"/>
              </a:rPr>
              <a:t>Masmaliyev Tahar</a:t>
            </a:r>
          </a:p>
          <a:p>
            <a:r>
              <a:rPr lang="en-US" sz="2000" b="1">
                <a:solidFill>
                  <a:schemeClr val="accent2"/>
                </a:solidFill>
                <a:latin typeface="Calibri" panose="020F0502020204030204" pitchFamily="34" charset="0"/>
                <a:cs typeface="Calibri" panose="020F0502020204030204" pitchFamily="34" charset="0"/>
              </a:rPr>
              <a:t>Babayev Orkhan</a:t>
            </a:r>
            <a:endParaRPr lang="en-US" sz="2000" b="1" dirty="0">
              <a:solidFill>
                <a:schemeClr val="accent2"/>
              </a:solidFill>
              <a:latin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9BC76F8-B9F5-B02F-D339-4831C5E8A8D1}"/>
              </a:ext>
            </a:extLst>
          </p:cNvPr>
          <p:cNvSpPr>
            <a:spLocks noGrp="1"/>
          </p:cNvSpPr>
          <p:nvPr>
            <p:ph type="title"/>
          </p:nvPr>
        </p:nvSpPr>
        <p:spPr/>
        <p:txBody>
          <a:bodyPr/>
          <a:lstStyle/>
          <a:p>
            <a:pPr algn="l"/>
            <a:r>
              <a:rPr lang="en-US" sz="3200">
                <a:solidFill>
                  <a:schemeClr val="accent2"/>
                </a:solidFill>
              </a:rPr>
              <a:t>Resources:</a:t>
            </a:r>
            <a:endParaRPr lang="ru-RU" sz="3200">
              <a:solidFill>
                <a:schemeClr val="accent2"/>
              </a:solidFill>
            </a:endParaRPr>
          </a:p>
        </p:txBody>
      </p:sp>
      <p:sp>
        <p:nvSpPr>
          <p:cNvPr id="4" name="Metin kutusu 3">
            <a:extLst>
              <a:ext uri="{FF2B5EF4-FFF2-40B4-BE49-F238E27FC236}">
                <a16:creationId xmlns:a16="http://schemas.microsoft.com/office/drawing/2014/main" id="{60C5D921-EA3E-4EE7-2A6D-286F2F2ECA2C}"/>
              </a:ext>
            </a:extLst>
          </p:cNvPr>
          <p:cNvSpPr txBox="1"/>
          <p:nvPr/>
        </p:nvSpPr>
        <p:spPr>
          <a:xfrm>
            <a:off x="457200" y="1085509"/>
            <a:ext cx="7440930" cy="307777"/>
          </a:xfrm>
          <a:prstGeom prst="rect">
            <a:avLst/>
          </a:prstGeom>
          <a:noFill/>
        </p:spPr>
        <p:txBody>
          <a:bodyPr wrap="square">
            <a:spAutoFit/>
          </a:bodyPr>
          <a:lstStyle/>
          <a:p>
            <a:r>
              <a:rPr lang="ru-RU" b="1"/>
              <a:t>https://www.okta.com/identity-101/mydoom/</a:t>
            </a:r>
          </a:p>
        </p:txBody>
      </p:sp>
      <p:sp>
        <p:nvSpPr>
          <p:cNvPr id="6" name="Metin kutusu 5">
            <a:extLst>
              <a:ext uri="{FF2B5EF4-FFF2-40B4-BE49-F238E27FC236}">
                <a16:creationId xmlns:a16="http://schemas.microsoft.com/office/drawing/2014/main" id="{45699AFD-F1F1-7337-A497-9098D54957C3}"/>
              </a:ext>
            </a:extLst>
          </p:cNvPr>
          <p:cNvSpPr txBox="1"/>
          <p:nvPr/>
        </p:nvSpPr>
        <p:spPr>
          <a:xfrm>
            <a:off x="457200" y="1503378"/>
            <a:ext cx="7440930" cy="523220"/>
          </a:xfrm>
          <a:prstGeom prst="rect">
            <a:avLst/>
          </a:prstGeom>
          <a:noFill/>
        </p:spPr>
        <p:txBody>
          <a:bodyPr wrap="square">
            <a:spAutoFit/>
          </a:bodyPr>
          <a:lstStyle/>
          <a:p>
            <a:r>
              <a:rPr lang="ru-RU" b="1"/>
              <a:t>https://www.zdnet.com/article/mydoom-the-15-year-old-malware-thats-still-being-used-in-phishing-attacks-in-2019/</a:t>
            </a:r>
          </a:p>
        </p:txBody>
      </p:sp>
      <p:sp>
        <p:nvSpPr>
          <p:cNvPr id="10" name="Metin kutusu 9">
            <a:extLst>
              <a:ext uri="{FF2B5EF4-FFF2-40B4-BE49-F238E27FC236}">
                <a16:creationId xmlns:a16="http://schemas.microsoft.com/office/drawing/2014/main" id="{A1F7DA06-E252-130C-8A36-D74F6979D550}"/>
              </a:ext>
            </a:extLst>
          </p:cNvPr>
          <p:cNvSpPr txBox="1"/>
          <p:nvPr/>
        </p:nvSpPr>
        <p:spPr>
          <a:xfrm>
            <a:off x="457200" y="2352134"/>
            <a:ext cx="7440930" cy="523220"/>
          </a:xfrm>
          <a:prstGeom prst="rect">
            <a:avLst/>
          </a:prstGeom>
          <a:noFill/>
        </p:spPr>
        <p:txBody>
          <a:bodyPr wrap="square">
            <a:spAutoFit/>
          </a:bodyPr>
          <a:lstStyle/>
          <a:p>
            <a:r>
              <a:rPr lang="ru-RU" b="1"/>
              <a:t>https://www.techopedia.com/definition/27497/mydoom#:~:text=Mydoom%20works%20by%20targeting%20a,as%20email%20attachments%20in%20turn</a:t>
            </a:r>
          </a:p>
        </p:txBody>
      </p:sp>
      <p:sp>
        <p:nvSpPr>
          <p:cNvPr id="12" name="Metin kutusu 11">
            <a:extLst>
              <a:ext uri="{FF2B5EF4-FFF2-40B4-BE49-F238E27FC236}">
                <a16:creationId xmlns:a16="http://schemas.microsoft.com/office/drawing/2014/main" id="{2AAA81FA-83BA-AFC9-F3C7-29C32CD53341}"/>
              </a:ext>
            </a:extLst>
          </p:cNvPr>
          <p:cNvSpPr txBox="1"/>
          <p:nvPr/>
        </p:nvSpPr>
        <p:spPr>
          <a:xfrm>
            <a:off x="457200" y="3173457"/>
            <a:ext cx="7440930" cy="307777"/>
          </a:xfrm>
          <a:prstGeom prst="rect">
            <a:avLst/>
          </a:prstGeom>
          <a:noFill/>
        </p:spPr>
        <p:txBody>
          <a:bodyPr wrap="square">
            <a:spAutoFit/>
          </a:bodyPr>
          <a:lstStyle/>
          <a:p>
            <a:r>
              <a:rPr lang="en-US" b="1"/>
              <a:t>https://www.radware.com/security/ddos-knowledge-center/ddospedia/mydoom/</a:t>
            </a:r>
            <a:endParaRPr lang="ru-RU" b="1"/>
          </a:p>
        </p:txBody>
      </p:sp>
      <p:sp>
        <p:nvSpPr>
          <p:cNvPr id="14" name="Metin kutusu 13">
            <a:extLst>
              <a:ext uri="{FF2B5EF4-FFF2-40B4-BE49-F238E27FC236}">
                <a16:creationId xmlns:a16="http://schemas.microsoft.com/office/drawing/2014/main" id="{637D18B6-3739-2AB5-A60C-90693337E8E1}"/>
              </a:ext>
            </a:extLst>
          </p:cNvPr>
          <p:cNvSpPr txBox="1"/>
          <p:nvPr/>
        </p:nvSpPr>
        <p:spPr>
          <a:xfrm>
            <a:off x="457200" y="3768116"/>
            <a:ext cx="7440930" cy="307777"/>
          </a:xfrm>
          <a:prstGeom prst="rect">
            <a:avLst/>
          </a:prstGeom>
          <a:noFill/>
        </p:spPr>
        <p:txBody>
          <a:bodyPr wrap="square">
            <a:spAutoFit/>
          </a:bodyPr>
          <a:lstStyle/>
          <a:p>
            <a:r>
              <a:rPr lang="ru-RU" b="1"/>
              <a:t>https://nordvpn.com/blog/mydoom-virus/</a:t>
            </a:r>
          </a:p>
        </p:txBody>
      </p:sp>
    </p:spTree>
    <p:extLst>
      <p:ext uri="{BB962C8B-B14F-4D97-AF65-F5344CB8AC3E}">
        <p14:creationId xmlns:p14="http://schemas.microsoft.com/office/powerpoint/2010/main" val="2898116634"/>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descr="metin, elektronik eşyalar, bilgisayar içeren bir resim&#10;&#10;Açıklama otomatik olarak oluşturuldu">
            <a:extLst>
              <a:ext uri="{FF2B5EF4-FFF2-40B4-BE49-F238E27FC236}">
                <a16:creationId xmlns:a16="http://schemas.microsoft.com/office/drawing/2014/main" id="{1C3CD954-11B6-184B-2D1A-594C48A0FC65}"/>
              </a:ext>
            </a:extLst>
          </p:cNvPr>
          <p:cNvPicPr>
            <a:picLocks noChangeAspect="1"/>
          </p:cNvPicPr>
          <p:nvPr/>
        </p:nvPicPr>
        <p:blipFill>
          <a:blip r:embed="rId2"/>
          <a:stretch>
            <a:fillRect/>
          </a:stretch>
        </p:blipFill>
        <p:spPr>
          <a:xfrm>
            <a:off x="-87250" y="0"/>
            <a:ext cx="9318499" cy="5493416"/>
          </a:xfrm>
          <a:prstGeom prst="rect">
            <a:avLst/>
          </a:prstGeom>
        </p:spPr>
      </p:pic>
    </p:spTree>
    <p:extLst>
      <p:ext uri="{BB962C8B-B14F-4D97-AF65-F5344CB8AC3E}">
        <p14:creationId xmlns:p14="http://schemas.microsoft.com/office/powerpoint/2010/main" val="560458296"/>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sp>
        <p:nvSpPr>
          <p:cNvPr id="1997" name="Google Shape;1997;p44"/>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2000" name="Google Shape;2000;p44"/>
          <p:cNvSpPr txBox="1"/>
          <p:nvPr/>
        </p:nvSpPr>
        <p:spPr>
          <a:xfrm>
            <a:off x="1176984" y="1500207"/>
            <a:ext cx="19524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solidFill>
                <a:latin typeface="Fira Sans Medium"/>
                <a:ea typeface="Fira Sans Medium"/>
                <a:cs typeface="Fira Sans Medium"/>
                <a:sym typeface="Fira Sans Medium"/>
              </a:rPr>
              <a:t>What is MyDoom?</a:t>
            </a:r>
            <a:endParaRPr sz="1800" dirty="0">
              <a:solidFill>
                <a:schemeClr val="accent1"/>
              </a:solidFill>
              <a:latin typeface="Fira Sans Medium"/>
              <a:ea typeface="Fira Sans Medium"/>
              <a:cs typeface="Fira Sans Medium"/>
              <a:sym typeface="Fira Sans Medium"/>
            </a:endParaRPr>
          </a:p>
        </p:txBody>
      </p:sp>
      <p:sp>
        <p:nvSpPr>
          <p:cNvPr id="2002" name="Google Shape;2002;p44"/>
          <p:cNvSpPr txBox="1"/>
          <p:nvPr/>
        </p:nvSpPr>
        <p:spPr>
          <a:xfrm>
            <a:off x="1078763" y="2983594"/>
            <a:ext cx="19524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solidFill>
                <a:latin typeface="Fira Sans Medium"/>
                <a:ea typeface="Fira Sans Medium"/>
                <a:cs typeface="Fira Sans Medium"/>
                <a:sym typeface="Fira Sans Medium"/>
              </a:rPr>
              <a:t>How does Mydoom work?</a:t>
            </a:r>
            <a:endParaRPr sz="1800" dirty="0">
              <a:solidFill>
                <a:schemeClr val="accent1"/>
              </a:solidFill>
              <a:latin typeface="Fira Sans Medium"/>
              <a:ea typeface="Fira Sans Medium"/>
              <a:cs typeface="Fira Sans Medium"/>
              <a:sym typeface="Fira Sans Medium"/>
            </a:endParaRPr>
          </a:p>
        </p:txBody>
      </p:sp>
      <p:sp>
        <p:nvSpPr>
          <p:cNvPr id="2005" name="Google Shape;2005;p44"/>
          <p:cNvSpPr txBox="1"/>
          <p:nvPr/>
        </p:nvSpPr>
        <p:spPr>
          <a:xfrm>
            <a:off x="6266375" y="1310818"/>
            <a:ext cx="19524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dirty="0">
                <a:solidFill>
                  <a:schemeClr val="accent4"/>
                </a:solidFill>
                <a:latin typeface="Fira Sans Medium"/>
                <a:ea typeface="Fira Sans Medium"/>
                <a:cs typeface="Fira Sans Medium"/>
                <a:sym typeface="Fira Sans Medium"/>
              </a:rPr>
              <a:t>Techncial details</a:t>
            </a:r>
            <a:endParaRPr sz="1800" dirty="0">
              <a:solidFill>
                <a:schemeClr val="accent4"/>
              </a:solidFill>
              <a:latin typeface="Fira Sans Medium"/>
              <a:ea typeface="Fira Sans Medium"/>
              <a:cs typeface="Fira Sans Medium"/>
              <a:sym typeface="Fira Sans Medium"/>
            </a:endParaRPr>
          </a:p>
        </p:txBody>
      </p:sp>
      <p:sp>
        <p:nvSpPr>
          <p:cNvPr id="2006" name="Google Shape;2006;p44"/>
          <p:cNvSpPr txBox="1"/>
          <p:nvPr/>
        </p:nvSpPr>
        <p:spPr>
          <a:xfrm>
            <a:off x="6326188" y="3006326"/>
            <a:ext cx="1952400" cy="429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dirty="0">
                <a:solidFill>
                  <a:schemeClr val="accent4"/>
                </a:solidFill>
                <a:latin typeface="Fira Sans Medium"/>
                <a:ea typeface="Fira Sans Medium"/>
                <a:cs typeface="Fira Sans Medium"/>
                <a:sym typeface="Fira Sans Medium"/>
              </a:rPr>
              <a:t>Variants of MyDoom</a:t>
            </a:r>
            <a:endParaRPr sz="1800" dirty="0">
              <a:solidFill>
                <a:schemeClr val="accent4"/>
              </a:solidFill>
              <a:latin typeface="Fira Sans Medium"/>
              <a:ea typeface="Fira Sans Medium"/>
              <a:cs typeface="Fira Sans Medium"/>
              <a:sym typeface="Fira Sans Medium"/>
            </a:endParaRPr>
          </a:p>
        </p:txBody>
      </p:sp>
      <p:sp>
        <p:nvSpPr>
          <p:cNvPr id="2010" name="Google Shape;2010;p44"/>
          <p:cNvSpPr/>
          <p:nvPr/>
        </p:nvSpPr>
        <p:spPr>
          <a:xfrm>
            <a:off x="601699" y="1458440"/>
            <a:ext cx="498861" cy="50011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01</a:t>
            </a:r>
            <a:endParaRPr>
              <a:solidFill>
                <a:srgbClr val="FFFFFF"/>
              </a:solidFill>
            </a:endParaRPr>
          </a:p>
        </p:txBody>
      </p:sp>
      <p:sp>
        <p:nvSpPr>
          <p:cNvPr id="2011" name="Google Shape;2011;p44"/>
          <p:cNvSpPr/>
          <p:nvPr/>
        </p:nvSpPr>
        <p:spPr>
          <a:xfrm>
            <a:off x="556419" y="2931948"/>
            <a:ext cx="498861" cy="503978"/>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02</a:t>
            </a:r>
            <a:endParaRPr dirty="0">
              <a:solidFill>
                <a:srgbClr val="FFFFFF"/>
              </a:solidFill>
            </a:endParaRPr>
          </a:p>
        </p:txBody>
      </p:sp>
      <p:sp>
        <p:nvSpPr>
          <p:cNvPr id="2013" name="Google Shape;2013;p44"/>
          <p:cNvSpPr/>
          <p:nvPr/>
        </p:nvSpPr>
        <p:spPr>
          <a:xfrm>
            <a:off x="8218775" y="1254290"/>
            <a:ext cx="546853" cy="510801"/>
          </a:xfrm>
          <a:prstGeom prst="ellipse">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03</a:t>
            </a:r>
            <a:endParaRPr dirty="0">
              <a:solidFill>
                <a:srgbClr val="FFFFFF"/>
              </a:solidFill>
            </a:endParaRPr>
          </a:p>
        </p:txBody>
      </p:sp>
      <p:sp>
        <p:nvSpPr>
          <p:cNvPr id="2014" name="Google Shape;2014;p44"/>
          <p:cNvSpPr/>
          <p:nvPr/>
        </p:nvSpPr>
        <p:spPr>
          <a:xfrm>
            <a:off x="7731735" y="2960592"/>
            <a:ext cx="546853" cy="510801"/>
          </a:xfrm>
          <a:prstGeom prst="ellipse">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04</a:t>
            </a:r>
            <a:endParaRPr dirty="0">
              <a:solidFill>
                <a:srgbClr val="FFFFFF"/>
              </a:solidFill>
            </a:endParaRPr>
          </a:p>
        </p:txBody>
      </p:sp>
      <p:cxnSp>
        <p:nvCxnSpPr>
          <p:cNvPr id="2016" name="Google Shape;2016;p44"/>
          <p:cNvCxnSpPr>
            <a:cxnSpLocks/>
          </p:cNvCxnSpPr>
          <p:nvPr/>
        </p:nvCxnSpPr>
        <p:spPr>
          <a:xfrm>
            <a:off x="2485151" y="1715007"/>
            <a:ext cx="1199576" cy="458518"/>
          </a:xfrm>
          <a:prstGeom prst="bentConnector3">
            <a:avLst>
              <a:gd name="adj1" fmla="val 50000"/>
            </a:avLst>
          </a:prstGeom>
          <a:noFill/>
          <a:ln w="19050" cap="flat" cmpd="sng">
            <a:solidFill>
              <a:schemeClr val="accent2"/>
            </a:solidFill>
            <a:prstDash val="solid"/>
            <a:round/>
            <a:headEnd type="none" w="med" len="med"/>
            <a:tailEnd type="oval" w="med" len="med"/>
          </a:ln>
        </p:spPr>
      </p:cxnSp>
      <p:cxnSp>
        <p:nvCxnSpPr>
          <p:cNvPr id="2018" name="Google Shape;2018;p44"/>
          <p:cNvCxnSpPr/>
          <p:nvPr/>
        </p:nvCxnSpPr>
        <p:spPr>
          <a:xfrm>
            <a:off x="2889109" y="3300656"/>
            <a:ext cx="750000" cy="0"/>
          </a:xfrm>
          <a:prstGeom prst="straightConnector1">
            <a:avLst/>
          </a:prstGeom>
          <a:noFill/>
          <a:ln w="19050" cap="flat" cmpd="sng">
            <a:solidFill>
              <a:schemeClr val="accent2"/>
            </a:solidFill>
            <a:prstDash val="solid"/>
            <a:round/>
            <a:headEnd type="none" w="med" len="med"/>
            <a:tailEnd type="oval" w="med" len="med"/>
          </a:ln>
        </p:spPr>
      </p:cxnSp>
      <p:cxnSp>
        <p:nvCxnSpPr>
          <p:cNvPr id="2020" name="Google Shape;2020;p44"/>
          <p:cNvCxnSpPr/>
          <p:nvPr/>
        </p:nvCxnSpPr>
        <p:spPr>
          <a:xfrm flipH="1">
            <a:off x="5535475" y="1530913"/>
            <a:ext cx="757800" cy="578400"/>
          </a:xfrm>
          <a:prstGeom prst="bentConnector3">
            <a:avLst>
              <a:gd name="adj1" fmla="val 50000"/>
            </a:avLst>
          </a:prstGeom>
          <a:noFill/>
          <a:ln w="19050" cap="flat" cmpd="sng">
            <a:solidFill>
              <a:schemeClr val="accent4"/>
            </a:solidFill>
            <a:prstDash val="solid"/>
            <a:round/>
            <a:headEnd type="none" w="med" len="med"/>
            <a:tailEnd type="oval" w="med" len="med"/>
          </a:ln>
        </p:spPr>
      </p:cxnSp>
      <p:cxnSp>
        <p:nvCxnSpPr>
          <p:cNvPr id="2021" name="Google Shape;2021;p44"/>
          <p:cNvCxnSpPr/>
          <p:nvPr/>
        </p:nvCxnSpPr>
        <p:spPr>
          <a:xfrm rot="10800000">
            <a:off x="5530401" y="3248899"/>
            <a:ext cx="750000" cy="0"/>
          </a:xfrm>
          <a:prstGeom prst="straightConnector1">
            <a:avLst/>
          </a:prstGeom>
          <a:noFill/>
          <a:ln w="19050" cap="flat" cmpd="sng">
            <a:solidFill>
              <a:schemeClr val="accent4"/>
            </a:solidFill>
            <a:prstDash val="solid"/>
            <a:round/>
            <a:headEnd type="none" w="med" len="med"/>
            <a:tailEnd type="oval" w="med" len="med"/>
          </a:ln>
        </p:spPr>
      </p:cxnSp>
      <p:grpSp>
        <p:nvGrpSpPr>
          <p:cNvPr id="2022" name="Google Shape;2022;p44"/>
          <p:cNvGrpSpPr/>
          <p:nvPr/>
        </p:nvGrpSpPr>
        <p:grpSpPr>
          <a:xfrm>
            <a:off x="3561423" y="1438001"/>
            <a:ext cx="2007426" cy="2605487"/>
            <a:chOff x="457194" y="1463225"/>
            <a:chExt cx="2571315" cy="3337373"/>
          </a:xfrm>
        </p:grpSpPr>
        <p:sp>
          <p:nvSpPr>
            <p:cNvPr id="2023" name="Google Shape;2023;p44"/>
            <p:cNvSpPr/>
            <p:nvPr/>
          </p:nvSpPr>
          <p:spPr>
            <a:xfrm>
              <a:off x="457194" y="2043641"/>
              <a:ext cx="2571315" cy="2116080"/>
            </a:xfrm>
            <a:custGeom>
              <a:avLst/>
              <a:gdLst/>
              <a:ahLst/>
              <a:cxnLst/>
              <a:rect l="l" t="t" r="r" b="b"/>
              <a:pathLst>
                <a:path w="68605" h="55745" extrusionOk="0">
                  <a:moveTo>
                    <a:pt x="31355" y="1"/>
                  </a:moveTo>
                  <a:cubicBezTo>
                    <a:pt x="29357" y="1"/>
                    <a:pt x="27324" y="305"/>
                    <a:pt x="25968" y="1106"/>
                  </a:cubicBezTo>
                  <a:cubicBezTo>
                    <a:pt x="20527" y="4261"/>
                    <a:pt x="25337" y="5880"/>
                    <a:pt x="24527" y="10488"/>
                  </a:cubicBezTo>
                  <a:cubicBezTo>
                    <a:pt x="23801" y="14643"/>
                    <a:pt x="16550" y="16417"/>
                    <a:pt x="13073" y="17143"/>
                  </a:cubicBezTo>
                  <a:cubicBezTo>
                    <a:pt x="10311" y="17715"/>
                    <a:pt x="7430" y="17905"/>
                    <a:pt x="4894" y="19096"/>
                  </a:cubicBezTo>
                  <a:cubicBezTo>
                    <a:pt x="2358" y="20287"/>
                    <a:pt x="179" y="22894"/>
                    <a:pt x="655" y="25632"/>
                  </a:cubicBezTo>
                  <a:cubicBezTo>
                    <a:pt x="1322" y="29573"/>
                    <a:pt x="6120" y="29359"/>
                    <a:pt x="8501" y="31502"/>
                  </a:cubicBezTo>
                  <a:cubicBezTo>
                    <a:pt x="13347" y="35872"/>
                    <a:pt x="8906" y="36789"/>
                    <a:pt x="5704" y="41146"/>
                  </a:cubicBezTo>
                  <a:cubicBezTo>
                    <a:pt x="0" y="48921"/>
                    <a:pt x="13276" y="53648"/>
                    <a:pt x="18646" y="54505"/>
                  </a:cubicBezTo>
                  <a:cubicBezTo>
                    <a:pt x="24056" y="55346"/>
                    <a:pt x="29522" y="55745"/>
                    <a:pt x="34985" y="55745"/>
                  </a:cubicBezTo>
                  <a:cubicBezTo>
                    <a:pt x="36640" y="55745"/>
                    <a:pt x="38294" y="55708"/>
                    <a:pt x="39946" y="55636"/>
                  </a:cubicBezTo>
                  <a:cubicBezTo>
                    <a:pt x="43506" y="55481"/>
                    <a:pt x="47066" y="55172"/>
                    <a:pt x="50590" y="54707"/>
                  </a:cubicBezTo>
                  <a:cubicBezTo>
                    <a:pt x="53579" y="54326"/>
                    <a:pt x="56984" y="54112"/>
                    <a:pt x="59460" y="52183"/>
                  </a:cubicBezTo>
                  <a:cubicBezTo>
                    <a:pt x="64282" y="48397"/>
                    <a:pt x="60710" y="45182"/>
                    <a:pt x="57960" y="42789"/>
                  </a:cubicBezTo>
                  <a:cubicBezTo>
                    <a:pt x="51388" y="37086"/>
                    <a:pt x="64699" y="32240"/>
                    <a:pt x="67056" y="28407"/>
                  </a:cubicBezTo>
                  <a:cubicBezTo>
                    <a:pt x="68604" y="25930"/>
                    <a:pt x="68045" y="23144"/>
                    <a:pt x="66366" y="21251"/>
                  </a:cubicBezTo>
                  <a:cubicBezTo>
                    <a:pt x="65187" y="19906"/>
                    <a:pt x="63449" y="19001"/>
                    <a:pt x="61496" y="18929"/>
                  </a:cubicBezTo>
                  <a:cubicBezTo>
                    <a:pt x="61142" y="18916"/>
                    <a:pt x="60781" y="18911"/>
                    <a:pt x="60417" y="18911"/>
                  </a:cubicBezTo>
                  <a:cubicBezTo>
                    <a:pt x="59354" y="18911"/>
                    <a:pt x="58254" y="18954"/>
                    <a:pt x="57152" y="18954"/>
                  </a:cubicBezTo>
                  <a:cubicBezTo>
                    <a:pt x="55322" y="18954"/>
                    <a:pt x="53484" y="18835"/>
                    <a:pt x="51793" y="18203"/>
                  </a:cubicBezTo>
                  <a:cubicBezTo>
                    <a:pt x="47816" y="16715"/>
                    <a:pt x="47411" y="13440"/>
                    <a:pt x="46137" y="9845"/>
                  </a:cubicBezTo>
                  <a:cubicBezTo>
                    <a:pt x="44530" y="5285"/>
                    <a:pt x="40470" y="1653"/>
                    <a:pt x="35719" y="486"/>
                  </a:cubicBezTo>
                  <a:cubicBezTo>
                    <a:pt x="34529" y="195"/>
                    <a:pt x="32953" y="1"/>
                    <a:pt x="3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a:off x="1330917" y="2184589"/>
              <a:ext cx="3186" cy="42060"/>
            </a:xfrm>
            <a:custGeom>
              <a:avLst/>
              <a:gdLst/>
              <a:ahLst/>
              <a:cxnLst/>
              <a:rect l="l" t="t" r="r" b="b"/>
              <a:pathLst>
                <a:path w="85" h="1108" extrusionOk="0">
                  <a:moveTo>
                    <a:pt x="84" y="0"/>
                  </a:moveTo>
                  <a:cubicBezTo>
                    <a:pt x="1" y="369"/>
                    <a:pt x="13" y="738"/>
                    <a:pt x="84" y="1107"/>
                  </a:cubicBezTo>
                  <a:lnTo>
                    <a:pt x="84" y="417"/>
                  </a:lnTo>
                  <a:lnTo>
                    <a:pt x="84" y="0"/>
                  </a:lnTo>
                  <a:close/>
                </a:path>
              </a:pathLst>
            </a:custGeom>
            <a:solidFill>
              <a:srgbClr val="DD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4"/>
            <p:cNvSpPr/>
            <p:nvPr/>
          </p:nvSpPr>
          <p:spPr>
            <a:xfrm>
              <a:off x="2144860" y="4732764"/>
              <a:ext cx="66977" cy="67835"/>
            </a:xfrm>
            <a:custGeom>
              <a:avLst/>
              <a:gdLst/>
              <a:ahLst/>
              <a:cxnLst/>
              <a:rect l="l" t="t" r="r" b="b"/>
              <a:pathLst>
                <a:path w="1787" h="1787" extrusionOk="0">
                  <a:moveTo>
                    <a:pt x="894" y="0"/>
                  </a:moveTo>
                  <a:cubicBezTo>
                    <a:pt x="394" y="0"/>
                    <a:pt x="1" y="405"/>
                    <a:pt x="1" y="893"/>
                  </a:cubicBezTo>
                  <a:cubicBezTo>
                    <a:pt x="1" y="1381"/>
                    <a:pt x="394" y="1786"/>
                    <a:pt x="894" y="1786"/>
                  </a:cubicBezTo>
                  <a:cubicBezTo>
                    <a:pt x="1382" y="1786"/>
                    <a:pt x="1787" y="1381"/>
                    <a:pt x="1787" y="893"/>
                  </a:cubicBezTo>
                  <a:cubicBezTo>
                    <a:pt x="1787" y="405"/>
                    <a:pt x="1382" y="0"/>
                    <a:pt x="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4"/>
            <p:cNvSpPr/>
            <p:nvPr/>
          </p:nvSpPr>
          <p:spPr>
            <a:xfrm>
              <a:off x="2255087" y="4732764"/>
              <a:ext cx="66977" cy="67835"/>
            </a:xfrm>
            <a:custGeom>
              <a:avLst/>
              <a:gdLst/>
              <a:ahLst/>
              <a:cxnLst/>
              <a:rect l="l" t="t" r="r" b="b"/>
              <a:pathLst>
                <a:path w="1787" h="1787" extrusionOk="0">
                  <a:moveTo>
                    <a:pt x="894" y="0"/>
                  </a:moveTo>
                  <a:cubicBezTo>
                    <a:pt x="406" y="0"/>
                    <a:pt x="1" y="405"/>
                    <a:pt x="1" y="893"/>
                  </a:cubicBezTo>
                  <a:cubicBezTo>
                    <a:pt x="1" y="1381"/>
                    <a:pt x="406" y="1786"/>
                    <a:pt x="894" y="1786"/>
                  </a:cubicBezTo>
                  <a:cubicBezTo>
                    <a:pt x="1382" y="1786"/>
                    <a:pt x="1787" y="1381"/>
                    <a:pt x="1787" y="893"/>
                  </a:cubicBezTo>
                  <a:cubicBezTo>
                    <a:pt x="1787" y="405"/>
                    <a:pt x="1382" y="0"/>
                    <a:pt x="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a:off x="2365314" y="4732764"/>
              <a:ext cx="66977" cy="67835"/>
            </a:xfrm>
            <a:custGeom>
              <a:avLst/>
              <a:gdLst/>
              <a:ahLst/>
              <a:cxnLst/>
              <a:rect l="l" t="t" r="r" b="b"/>
              <a:pathLst>
                <a:path w="1787" h="1787" extrusionOk="0">
                  <a:moveTo>
                    <a:pt x="894" y="0"/>
                  </a:moveTo>
                  <a:cubicBezTo>
                    <a:pt x="405" y="0"/>
                    <a:pt x="1" y="405"/>
                    <a:pt x="1" y="893"/>
                  </a:cubicBezTo>
                  <a:cubicBezTo>
                    <a:pt x="1" y="1381"/>
                    <a:pt x="405" y="1786"/>
                    <a:pt x="894" y="1786"/>
                  </a:cubicBezTo>
                  <a:cubicBezTo>
                    <a:pt x="1394" y="1786"/>
                    <a:pt x="1786" y="1381"/>
                    <a:pt x="1786" y="893"/>
                  </a:cubicBezTo>
                  <a:cubicBezTo>
                    <a:pt x="1786" y="405"/>
                    <a:pt x="1394" y="0"/>
                    <a:pt x="8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4"/>
            <p:cNvSpPr/>
            <p:nvPr/>
          </p:nvSpPr>
          <p:spPr>
            <a:xfrm>
              <a:off x="2475991" y="4732764"/>
              <a:ext cx="66977" cy="67835"/>
            </a:xfrm>
            <a:custGeom>
              <a:avLst/>
              <a:gdLst/>
              <a:ahLst/>
              <a:cxnLst/>
              <a:rect l="l" t="t" r="r" b="b"/>
              <a:pathLst>
                <a:path w="1787" h="1787" extrusionOk="0">
                  <a:moveTo>
                    <a:pt x="893" y="0"/>
                  </a:moveTo>
                  <a:cubicBezTo>
                    <a:pt x="405" y="0"/>
                    <a:pt x="0" y="405"/>
                    <a:pt x="0" y="893"/>
                  </a:cubicBezTo>
                  <a:cubicBezTo>
                    <a:pt x="0" y="1381"/>
                    <a:pt x="405" y="1786"/>
                    <a:pt x="893" y="1786"/>
                  </a:cubicBezTo>
                  <a:cubicBezTo>
                    <a:pt x="1381" y="1786"/>
                    <a:pt x="1786" y="1381"/>
                    <a:pt x="1786" y="893"/>
                  </a:cubicBezTo>
                  <a:cubicBezTo>
                    <a:pt x="1786" y="405"/>
                    <a:pt x="1381" y="0"/>
                    <a:pt x="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a:off x="941355" y="1463225"/>
              <a:ext cx="66977" cy="67835"/>
            </a:xfrm>
            <a:custGeom>
              <a:avLst/>
              <a:gdLst/>
              <a:ahLst/>
              <a:cxnLst/>
              <a:rect l="l" t="t" r="r" b="b"/>
              <a:pathLst>
                <a:path w="1787" h="1787" extrusionOk="0">
                  <a:moveTo>
                    <a:pt x="894" y="1"/>
                  </a:moveTo>
                  <a:cubicBezTo>
                    <a:pt x="406" y="1"/>
                    <a:pt x="1" y="406"/>
                    <a:pt x="1" y="894"/>
                  </a:cubicBezTo>
                  <a:cubicBezTo>
                    <a:pt x="1" y="1394"/>
                    <a:pt x="406" y="1787"/>
                    <a:pt x="894" y="1787"/>
                  </a:cubicBezTo>
                  <a:cubicBezTo>
                    <a:pt x="1394" y="1787"/>
                    <a:pt x="1787" y="1394"/>
                    <a:pt x="1787" y="894"/>
                  </a:cubicBezTo>
                  <a:cubicBezTo>
                    <a:pt x="1787" y="406"/>
                    <a:pt x="1394" y="1"/>
                    <a:pt x="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4"/>
            <p:cNvSpPr/>
            <p:nvPr/>
          </p:nvSpPr>
          <p:spPr>
            <a:xfrm>
              <a:off x="1052032" y="1463225"/>
              <a:ext cx="66977" cy="67835"/>
            </a:xfrm>
            <a:custGeom>
              <a:avLst/>
              <a:gdLst/>
              <a:ahLst/>
              <a:cxnLst/>
              <a:rect l="l" t="t" r="r" b="b"/>
              <a:pathLst>
                <a:path w="1787" h="1787" extrusionOk="0">
                  <a:moveTo>
                    <a:pt x="893" y="1"/>
                  </a:moveTo>
                  <a:cubicBezTo>
                    <a:pt x="393" y="1"/>
                    <a:pt x="0" y="406"/>
                    <a:pt x="0" y="894"/>
                  </a:cubicBezTo>
                  <a:cubicBezTo>
                    <a:pt x="0" y="1394"/>
                    <a:pt x="393" y="1787"/>
                    <a:pt x="893" y="1787"/>
                  </a:cubicBezTo>
                  <a:cubicBezTo>
                    <a:pt x="1382" y="1787"/>
                    <a:pt x="1786" y="1394"/>
                    <a:pt x="1786" y="894"/>
                  </a:cubicBezTo>
                  <a:cubicBezTo>
                    <a:pt x="1786" y="406"/>
                    <a:pt x="1382"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4"/>
            <p:cNvSpPr/>
            <p:nvPr/>
          </p:nvSpPr>
          <p:spPr>
            <a:xfrm>
              <a:off x="1162259" y="1463225"/>
              <a:ext cx="66977" cy="67835"/>
            </a:xfrm>
            <a:custGeom>
              <a:avLst/>
              <a:gdLst/>
              <a:ahLst/>
              <a:cxnLst/>
              <a:rect l="l" t="t" r="r" b="b"/>
              <a:pathLst>
                <a:path w="1787" h="1787" extrusionOk="0">
                  <a:moveTo>
                    <a:pt x="893" y="1"/>
                  </a:moveTo>
                  <a:cubicBezTo>
                    <a:pt x="405" y="1"/>
                    <a:pt x="0" y="406"/>
                    <a:pt x="0" y="894"/>
                  </a:cubicBezTo>
                  <a:cubicBezTo>
                    <a:pt x="0" y="1394"/>
                    <a:pt x="405" y="1787"/>
                    <a:pt x="893" y="1787"/>
                  </a:cubicBezTo>
                  <a:cubicBezTo>
                    <a:pt x="1393" y="1787"/>
                    <a:pt x="1786" y="1394"/>
                    <a:pt x="1786" y="894"/>
                  </a:cubicBezTo>
                  <a:cubicBezTo>
                    <a:pt x="1786" y="406"/>
                    <a:pt x="1393"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a:off x="1272936" y="1463225"/>
              <a:ext cx="66939" cy="67835"/>
            </a:xfrm>
            <a:custGeom>
              <a:avLst/>
              <a:gdLst/>
              <a:ahLst/>
              <a:cxnLst/>
              <a:rect l="l" t="t" r="r" b="b"/>
              <a:pathLst>
                <a:path w="1786" h="1787" extrusionOk="0">
                  <a:moveTo>
                    <a:pt x="893" y="1"/>
                  </a:moveTo>
                  <a:cubicBezTo>
                    <a:pt x="393" y="1"/>
                    <a:pt x="0" y="406"/>
                    <a:pt x="0" y="894"/>
                  </a:cubicBezTo>
                  <a:cubicBezTo>
                    <a:pt x="0" y="1394"/>
                    <a:pt x="393" y="1787"/>
                    <a:pt x="893" y="1787"/>
                  </a:cubicBezTo>
                  <a:cubicBezTo>
                    <a:pt x="1381" y="1787"/>
                    <a:pt x="1786" y="1394"/>
                    <a:pt x="1786" y="894"/>
                  </a:cubicBezTo>
                  <a:cubicBezTo>
                    <a:pt x="1786" y="406"/>
                    <a:pt x="1381" y="1"/>
                    <a:pt x="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4"/>
            <p:cNvSpPr/>
            <p:nvPr/>
          </p:nvSpPr>
          <p:spPr>
            <a:xfrm>
              <a:off x="2576399" y="2279642"/>
              <a:ext cx="178517" cy="179209"/>
            </a:xfrm>
            <a:custGeom>
              <a:avLst/>
              <a:gdLst/>
              <a:ahLst/>
              <a:cxnLst/>
              <a:rect l="l" t="t" r="r" b="b"/>
              <a:pathLst>
                <a:path w="4763" h="4721" extrusionOk="0">
                  <a:moveTo>
                    <a:pt x="2471" y="1"/>
                  </a:moveTo>
                  <a:cubicBezTo>
                    <a:pt x="2421" y="1"/>
                    <a:pt x="2373" y="29"/>
                    <a:pt x="2358" y="92"/>
                  </a:cubicBezTo>
                  <a:cubicBezTo>
                    <a:pt x="2155" y="627"/>
                    <a:pt x="1953" y="1199"/>
                    <a:pt x="1548" y="1628"/>
                  </a:cubicBezTo>
                  <a:cubicBezTo>
                    <a:pt x="1358" y="1830"/>
                    <a:pt x="1119" y="1997"/>
                    <a:pt x="846" y="2116"/>
                  </a:cubicBezTo>
                  <a:cubicBezTo>
                    <a:pt x="584" y="2223"/>
                    <a:pt x="334" y="2211"/>
                    <a:pt x="60" y="2247"/>
                  </a:cubicBezTo>
                  <a:cubicBezTo>
                    <a:pt x="48" y="2247"/>
                    <a:pt x="36" y="2294"/>
                    <a:pt x="60" y="2294"/>
                  </a:cubicBezTo>
                  <a:cubicBezTo>
                    <a:pt x="72" y="2306"/>
                    <a:pt x="107" y="2306"/>
                    <a:pt x="119" y="2330"/>
                  </a:cubicBezTo>
                  <a:cubicBezTo>
                    <a:pt x="95" y="2342"/>
                    <a:pt x="60" y="2354"/>
                    <a:pt x="36" y="2390"/>
                  </a:cubicBezTo>
                  <a:cubicBezTo>
                    <a:pt x="0" y="2413"/>
                    <a:pt x="0" y="2473"/>
                    <a:pt x="12" y="2509"/>
                  </a:cubicBezTo>
                  <a:cubicBezTo>
                    <a:pt x="167" y="2711"/>
                    <a:pt x="417" y="2711"/>
                    <a:pt x="655" y="2806"/>
                  </a:cubicBezTo>
                  <a:cubicBezTo>
                    <a:pt x="905" y="2901"/>
                    <a:pt x="1143" y="3044"/>
                    <a:pt x="1358" y="3223"/>
                  </a:cubicBezTo>
                  <a:cubicBezTo>
                    <a:pt x="1762" y="3544"/>
                    <a:pt x="2131" y="4033"/>
                    <a:pt x="2203" y="4568"/>
                  </a:cubicBezTo>
                  <a:cubicBezTo>
                    <a:pt x="2221" y="4670"/>
                    <a:pt x="2310" y="4720"/>
                    <a:pt x="2399" y="4720"/>
                  </a:cubicBezTo>
                  <a:cubicBezTo>
                    <a:pt x="2489" y="4720"/>
                    <a:pt x="2578" y="4670"/>
                    <a:pt x="2596" y="4568"/>
                  </a:cubicBezTo>
                  <a:cubicBezTo>
                    <a:pt x="2751" y="3556"/>
                    <a:pt x="3524" y="2771"/>
                    <a:pt x="4536" y="2628"/>
                  </a:cubicBezTo>
                  <a:cubicBezTo>
                    <a:pt x="4763" y="2544"/>
                    <a:pt x="4763" y="2163"/>
                    <a:pt x="4536" y="2116"/>
                  </a:cubicBezTo>
                  <a:cubicBezTo>
                    <a:pt x="3524" y="1937"/>
                    <a:pt x="2751" y="1139"/>
                    <a:pt x="2608" y="127"/>
                  </a:cubicBezTo>
                  <a:cubicBezTo>
                    <a:pt x="2601" y="47"/>
                    <a:pt x="2534" y="1"/>
                    <a:pt x="2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4"/>
            <p:cNvSpPr/>
            <p:nvPr/>
          </p:nvSpPr>
          <p:spPr>
            <a:xfrm>
              <a:off x="556702" y="2508392"/>
              <a:ext cx="133466" cy="132518"/>
            </a:xfrm>
            <a:custGeom>
              <a:avLst/>
              <a:gdLst/>
              <a:ahLst/>
              <a:cxnLst/>
              <a:rect l="l" t="t" r="r" b="b"/>
              <a:pathLst>
                <a:path w="3561" h="3491" extrusionOk="0">
                  <a:moveTo>
                    <a:pt x="1861" y="1"/>
                  </a:moveTo>
                  <a:cubicBezTo>
                    <a:pt x="1825" y="1"/>
                    <a:pt x="1790" y="20"/>
                    <a:pt x="1775" y="66"/>
                  </a:cubicBezTo>
                  <a:cubicBezTo>
                    <a:pt x="1632" y="471"/>
                    <a:pt x="1477" y="888"/>
                    <a:pt x="1179" y="1197"/>
                  </a:cubicBezTo>
                  <a:cubicBezTo>
                    <a:pt x="1024" y="1340"/>
                    <a:pt x="858" y="1471"/>
                    <a:pt x="655" y="1555"/>
                  </a:cubicBezTo>
                  <a:cubicBezTo>
                    <a:pt x="465" y="1626"/>
                    <a:pt x="262" y="1626"/>
                    <a:pt x="60" y="1662"/>
                  </a:cubicBezTo>
                  <a:cubicBezTo>
                    <a:pt x="36" y="1662"/>
                    <a:pt x="36" y="1686"/>
                    <a:pt x="60" y="1686"/>
                  </a:cubicBezTo>
                  <a:cubicBezTo>
                    <a:pt x="72" y="1697"/>
                    <a:pt x="84" y="1697"/>
                    <a:pt x="108" y="1697"/>
                  </a:cubicBezTo>
                  <a:cubicBezTo>
                    <a:pt x="72" y="1721"/>
                    <a:pt x="60" y="1733"/>
                    <a:pt x="24" y="1745"/>
                  </a:cubicBezTo>
                  <a:cubicBezTo>
                    <a:pt x="1" y="1757"/>
                    <a:pt x="1" y="1805"/>
                    <a:pt x="12" y="1840"/>
                  </a:cubicBezTo>
                  <a:cubicBezTo>
                    <a:pt x="120" y="1995"/>
                    <a:pt x="310" y="1995"/>
                    <a:pt x="489" y="2055"/>
                  </a:cubicBezTo>
                  <a:cubicBezTo>
                    <a:pt x="679" y="2138"/>
                    <a:pt x="846" y="2233"/>
                    <a:pt x="1013" y="2376"/>
                  </a:cubicBezTo>
                  <a:cubicBezTo>
                    <a:pt x="1310" y="2626"/>
                    <a:pt x="1584" y="2983"/>
                    <a:pt x="1655" y="3388"/>
                  </a:cubicBezTo>
                  <a:cubicBezTo>
                    <a:pt x="1661" y="3458"/>
                    <a:pt x="1724" y="3491"/>
                    <a:pt x="1788" y="3491"/>
                  </a:cubicBezTo>
                  <a:cubicBezTo>
                    <a:pt x="1855" y="3491"/>
                    <a:pt x="1923" y="3455"/>
                    <a:pt x="1929" y="3388"/>
                  </a:cubicBezTo>
                  <a:cubicBezTo>
                    <a:pt x="2048" y="2626"/>
                    <a:pt x="2632" y="2043"/>
                    <a:pt x="3370" y="1924"/>
                  </a:cubicBezTo>
                  <a:cubicBezTo>
                    <a:pt x="3560" y="1912"/>
                    <a:pt x="3560" y="1614"/>
                    <a:pt x="3394" y="1578"/>
                  </a:cubicBezTo>
                  <a:cubicBezTo>
                    <a:pt x="2644" y="1447"/>
                    <a:pt x="2048" y="852"/>
                    <a:pt x="1965" y="90"/>
                  </a:cubicBezTo>
                  <a:cubicBezTo>
                    <a:pt x="1958" y="36"/>
                    <a:pt x="1909" y="1"/>
                    <a:pt x="1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a:off x="742788" y="4127294"/>
              <a:ext cx="155317" cy="155218"/>
            </a:xfrm>
            <a:custGeom>
              <a:avLst/>
              <a:gdLst/>
              <a:ahLst/>
              <a:cxnLst/>
              <a:rect l="l" t="t" r="r" b="b"/>
              <a:pathLst>
                <a:path w="4144" h="4089" extrusionOk="0">
                  <a:moveTo>
                    <a:pt x="2127" y="1"/>
                  </a:moveTo>
                  <a:cubicBezTo>
                    <a:pt x="2085" y="1"/>
                    <a:pt x="2044" y="24"/>
                    <a:pt x="2024" y="79"/>
                  </a:cubicBezTo>
                  <a:cubicBezTo>
                    <a:pt x="1905" y="413"/>
                    <a:pt x="1786" y="734"/>
                    <a:pt x="1608" y="1032"/>
                  </a:cubicBezTo>
                  <a:cubicBezTo>
                    <a:pt x="1513" y="1020"/>
                    <a:pt x="1417" y="996"/>
                    <a:pt x="1334" y="949"/>
                  </a:cubicBezTo>
                  <a:cubicBezTo>
                    <a:pt x="1108" y="841"/>
                    <a:pt x="953" y="675"/>
                    <a:pt x="762" y="544"/>
                  </a:cubicBezTo>
                  <a:cubicBezTo>
                    <a:pt x="760" y="542"/>
                    <a:pt x="757" y="541"/>
                    <a:pt x="754" y="541"/>
                  </a:cubicBezTo>
                  <a:cubicBezTo>
                    <a:pt x="739" y="541"/>
                    <a:pt x="719" y="560"/>
                    <a:pt x="739" y="579"/>
                  </a:cubicBezTo>
                  <a:cubicBezTo>
                    <a:pt x="739" y="591"/>
                    <a:pt x="751" y="615"/>
                    <a:pt x="762" y="639"/>
                  </a:cubicBezTo>
                  <a:cubicBezTo>
                    <a:pt x="739" y="615"/>
                    <a:pt x="703" y="615"/>
                    <a:pt x="679" y="603"/>
                  </a:cubicBezTo>
                  <a:cubicBezTo>
                    <a:pt x="643" y="603"/>
                    <a:pt x="596" y="639"/>
                    <a:pt x="596" y="663"/>
                  </a:cubicBezTo>
                  <a:cubicBezTo>
                    <a:pt x="560" y="889"/>
                    <a:pt x="715" y="1056"/>
                    <a:pt x="810" y="1246"/>
                  </a:cubicBezTo>
                  <a:cubicBezTo>
                    <a:pt x="881" y="1413"/>
                    <a:pt x="929" y="1568"/>
                    <a:pt x="953" y="1734"/>
                  </a:cubicBezTo>
                  <a:cubicBezTo>
                    <a:pt x="893" y="1770"/>
                    <a:pt x="822" y="1806"/>
                    <a:pt x="762" y="1830"/>
                  </a:cubicBezTo>
                  <a:cubicBezTo>
                    <a:pt x="536" y="1913"/>
                    <a:pt x="298" y="1901"/>
                    <a:pt x="60" y="1949"/>
                  </a:cubicBezTo>
                  <a:cubicBezTo>
                    <a:pt x="48" y="1949"/>
                    <a:pt x="48" y="1972"/>
                    <a:pt x="60" y="1984"/>
                  </a:cubicBezTo>
                  <a:cubicBezTo>
                    <a:pt x="84" y="2008"/>
                    <a:pt x="108" y="2008"/>
                    <a:pt x="119" y="2020"/>
                  </a:cubicBezTo>
                  <a:lnTo>
                    <a:pt x="36" y="2068"/>
                  </a:lnTo>
                  <a:cubicBezTo>
                    <a:pt x="0" y="2080"/>
                    <a:pt x="0" y="2139"/>
                    <a:pt x="12" y="2163"/>
                  </a:cubicBezTo>
                  <a:cubicBezTo>
                    <a:pt x="155" y="2342"/>
                    <a:pt x="370" y="2365"/>
                    <a:pt x="572" y="2437"/>
                  </a:cubicBezTo>
                  <a:cubicBezTo>
                    <a:pt x="703" y="2484"/>
                    <a:pt x="822" y="2556"/>
                    <a:pt x="941" y="2627"/>
                  </a:cubicBezTo>
                  <a:cubicBezTo>
                    <a:pt x="893" y="2865"/>
                    <a:pt x="810" y="3104"/>
                    <a:pt x="655" y="3294"/>
                  </a:cubicBezTo>
                  <a:cubicBezTo>
                    <a:pt x="569" y="3409"/>
                    <a:pt x="691" y="3562"/>
                    <a:pt x="810" y="3562"/>
                  </a:cubicBezTo>
                  <a:cubicBezTo>
                    <a:pt x="839" y="3562"/>
                    <a:pt x="868" y="3553"/>
                    <a:pt x="893" y="3532"/>
                  </a:cubicBezTo>
                  <a:cubicBezTo>
                    <a:pt x="1108" y="3389"/>
                    <a:pt x="1322" y="3282"/>
                    <a:pt x="1560" y="3211"/>
                  </a:cubicBezTo>
                  <a:cubicBezTo>
                    <a:pt x="1739" y="3437"/>
                    <a:pt x="1858" y="3699"/>
                    <a:pt x="1905" y="3973"/>
                  </a:cubicBezTo>
                  <a:cubicBezTo>
                    <a:pt x="1923" y="4050"/>
                    <a:pt x="2001" y="4089"/>
                    <a:pt x="2078" y="4089"/>
                  </a:cubicBezTo>
                  <a:cubicBezTo>
                    <a:pt x="2155" y="4089"/>
                    <a:pt x="2233" y="4050"/>
                    <a:pt x="2251" y="3973"/>
                  </a:cubicBezTo>
                  <a:cubicBezTo>
                    <a:pt x="2298" y="3687"/>
                    <a:pt x="2394" y="3413"/>
                    <a:pt x="2548" y="3175"/>
                  </a:cubicBezTo>
                  <a:cubicBezTo>
                    <a:pt x="2810" y="3234"/>
                    <a:pt x="3072" y="3354"/>
                    <a:pt x="3310" y="3520"/>
                  </a:cubicBezTo>
                  <a:cubicBezTo>
                    <a:pt x="3342" y="3543"/>
                    <a:pt x="3375" y="3552"/>
                    <a:pt x="3408" y="3552"/>
                  </a:cubicBezTo>
                  <a:cubicBezTo>
                    <a:pt x="3550" y="3552"/>
                    <a:pt x="3681" y="3370"/>
                    <a:pt x="3584" y="3234"/>
                  </a:cubicBezTo>
                  <a:cubicBezTo>
                    <a:pt x="3429" y="3020"/>
                    <a:pt x="3322" y="2758"/>
                    <a:pt x="3263" y="2508"/>
                  </a:cubicBezTo>
                  <a:cubicBezTo>
                    <a:pt x="3465" y="2389"/>
                    <a:pt x="3691" y="2318"/>
                    <a:pt x="3953" y="2270"/>
                  </a:cubicBezTo>
                  <a:cubicBezTo>
                    <a:pt x="4144" y="2234"/>
                    <a:pt x="4132" y="1901"/>
                    <a:pt x="3929" y="1853"/>
                  </a:cubicBezTo>
                  <a:cubicBezTo>
                    <a:pt x="3679" y="1818"/>
                    <a:pt x="3453" y="1722"/>
                    <a:pt x="3251" y="1603"/>
                  </a:cubicBezTo>
                  <a:cubicBezTo>
                    <a:pt x="3310" y="1318"/>
                    <a:pt x="3429" y="1056"/>
                    <a:pt x="3620" y="818"/>
                  </a:cubicBezTo>
                  <a:cubicBezTo>
                    <a:pt x="3679" y="729"/>
                    <a:pt x="3632" y="624"/>
                    <a:pt x="3547" y="624"/>
                  </a:cubicBezTo>
                  <a:cubicBezTo>
                    <a:pt x="3529" y="624"/>
                    <a:pt x="3510" y="629"/>
                    <a:pt x="3489" y="639"/>
                  </a:cubicBezTo>
                  <a:cubicBezTo>
                    <a:pt x="3203" y="770"/>
                    <a:pt x="2906" y="901"/>
                    <a:pt x="2596" y="996"/>
                  </a:cubicBezTo>
                  <a:cubicBezTo>
                    <a:pt x="2417" y="734"/>
                    <a:pt x="2298" y="437"/>
                    <a:pt x="2251" y="115"/>
                  </a:cubicBezTo>
                  <a:cubicBezTo>
                    <a:pt x="2244" y="46"/>
                    <a:pt x="2185" y="1"/>
                    <a:pt x="2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4"/>
            <p:cNvSpPr/>
            <p:nvPr/>
          </p:nvSpPr>
          <p:spPr>
            <a:xfrm>
              <a:off x="2811096" y="3654609"/>
              <a:ext cx="92426" cy="93230"/>
            </a:xfrm>
            <a:custGeom>
              <a:avLst/>
              <a:gdLst/>
              <a:ahLst/>
              <a:cxnLst/>
              <a:rect l="l" t="t" r="r" b="b"/>
              <a:pathLst>
                <a:path w="2466" h="2456" extrusionOk="0">
                  <a:moveTo>
                    <a:pt x="1288" y="1"/>
                  </a:moveTo>
                  <a:cubicBezTo>
                    <a:pt x="1262" y="1"/>
                    <a:pt x="1238" y="17"/>
                    <a:pt x="1227" y="54"/>
                  </a:cubicBezTo>
                  <a:cubicBezTo>
                    <a:pt x="1156" y="244"/>
                    <a:pt x="1072" y="435"/>
                    <a:pt x="977" y="613"/>
                  </a:cubicBezTo>
                  <a:cubicBezTo>
                    <a:pt x="918" y="601"/>
                    <a:pt x="858" y="589"/>
                    <a:pt x="811" y="554"/>
                  </a:cubicBezTo>
                  <a:cubicBezTo>
                    <a:pt x="680" y="494"/>
                    <a:pt x="584" y="387"/>
                    <a:pt x="465" y="316"/>
                  </a:cubicBezTo>
                  <a:cubicBezTo>
                    <a:pt x="453" y="316"/>
                    <a:pt x="430" y="316"/>
                    <a:pt x="453" y="327"/>
                  </a:cubicBezTo>
                  <a:cubicBezTo>
                    <a:pt x="453" y="351"/>
                    <a:pt x="465" y="363"/>
                    <a:pt x="465" y="363"/>
                  </a:cubicBezTo>
                  <a:cubicBezTo>
                    <a:pt x="453" y="363"/>
                    <a:pt x="430" y="351"/>
                    <a:pt x="406" y="351"/>
                  </a:cubicBezTo>
                  <a:cubicBezTo>
                    <a:pt x="394" y="351"/>
                    <a:pt x="358" y="363"/>
                    <a:pt x="358" y="375"/>
                  </a:cubicBezTo>
                  <a:cubicBezTo>
                    <a:pt x="334" y="506"/>
                    <a:pt x="441" y="601"/>
                    <a:pt x="477" y="720"/>
                  </a:cubicBezTo>
                  <a:cubicBezTo>
                    <a:pt x="525" y="804"/>
                    <a:pt x="560" y="911"/>
                    <a:pt x="572" y="1018"/>
                  </a:cubicBezTo>
                  <a:cubicBezTo>
                    <a:pt x="525" y="1030"/>
                    <a:pt x="501" y="1066"/>
                    <a:pt x="453" y="1078"/>
                  </a:cubicBezTo>
                  <a:cubicBezTo>
                    <a:pt x="322" y="1137"/>
                    <a:pt x="179" y="1125"/>
                    <a:pt x="37" y="1149"/>
                  </a:cubicBezTo>
                  <a:cubicBezTo>
                    <a:pt x="25" y="1149"/>
                    <a:pt x="25" y="1161"/>
                    <a:pt x="37" y="1185"/>
                  </a:cubicBezTo>
                  <a:cubicBezTo>
                    <a:pt x="49" y="1185"/>
                    <a:pt x="60" y="1197"/>
                    <a:pt x="60" y="1197"/>
                  </a:cubicBezTo>
                  <a:cubicBezTo>
                    <a:pt x="49" y="1197"/>
                    <a:pt x="37" y="1209"/>
                    <a:pt x="25" y="1232"/>
                  </a:cubicBezTo>
                  <a:cubicBezTo>
                    <a:pt x="1" y="1244"/>
                    <a:pt x="1" y="1268"/>
                    <a:pt x="1" y="1292"/>
                  </a:cubicBezTo>
                  <a:cubicBezTo>
                    <a:pt x="84" y="1387"/>
                    <a:pt x="215" y="1387"/>
                    <a:pt x="334" y="1447"/>
                  </a:cubicBezTo>
                  <a:cubicBezTo>
                    <a:pt x="406" y="1482"/>
                    <a:pt x="477" y="1530"/>
                    <a:pt x="560" y="1566"/>
                  </a:cubicBezTo>
                  <a:cubicBezTo>
                    <a:pt x="525" y="1720"/>
                    <a:pt x="477" y="1851"/>
                    <a:pt x="394" y="1971"/>
                  </a:cubicBezTo>
                  <a:cubicBezTo>
                    <a:pt x="346" y="2028"/>
                    <a:pt x="415" y="2118"/>
                    <a:pt x="481" y="2118"/>
                  </a:cubicBezTo>
                  <a:cubicBezTo>
                    <a:pt x="496" y="2118"/>
                    <a:pt x="511" y="2113"/>
                    <a:pt x="525" y="2101"/>
                  </a:cubicBezTo>
                  <a:cubicBezTo>
                    <a:pt x="644" y="2018"/>
                    <a:pt x="775" y="1959"/>
                    <a:pt x="930" y="1911"/>
                  </a:cubicBezTo>
                  <a:cubicBezTo>
                    <a:pt x="1037" y="2042"/>
                    <a:pt x="1108" y="2209"/>
                    <a:pt x="1132" y="2375"/>
                  </a:cubicBezTo>
                  <a:cubicBezTo>
                    <a:pt x="1144" y="2429"/>
                    <a:pt x="1189" y="2456"/>
                    <a:pt x="1233" y="2456"/>
                  </a:cubicBezTo>
                  <a:cubicBezTo>
                    <a:pt x="1278" y="2456"/>
                    <a:pt x="1322" y="2429"/>
                    <a:pt x="1334" y="2375"/>
                  </a:cubicBezTo>
                  <a:cubicBezTo>
                    <a:pt x="1358" y="2197"/>
                    <a:pt x="1418" y="2042"/>
                    <a:pt x="1513" y="1911"/>
                  </a:cubicBezTo>
                  <a:cubicBezTo>
                    <a:pt x="1668" y="1947"/>
                    <a:pt x="1823" y="2018"/>
                    <a:pt x="1954" y="2125"/>
                  </a:cubicBezTo>
                  <a:cubicBezTo>
                    <a:pt x="1973" y="2138"/>
                    <a:pt x="1993" y="2144"/>
                    <a:pt x="2012" y="2144"/>
                  </a:cubicBezTo>
                  <a:cubicBezTo>
                    <a:pt x="2101" y="2144"/>
                    <a:pt x="2179" y="2027"/>
                    <a:pt x="2120" y="1959"/>
                  </a:cubicBezTo>
                  <a:cubicBezTo>
                    <a:pt x="2025" y="1828"/>
                    <a:pt x="1954" y="1673"/>
                    <a:pt x="1930" y="1530"/>
                  </a:cubicBezTo>
                  <a:cubicBezTo>
                    <a:pt x="2049" y="1447"/>
                    <a:pt x="2180" y="1411"/>
                    <a:pt x="2323" y="1387"/>
                  </a:cubicBezTo>
                  <a:cubicBezTo>
                    <a:pt x="2465" y="1328"/>
                    <a:pt x="2465" y="1125"/>
                    <a:pt x="2346" y="1113"/>
                  </a:cubicBezTo>
                  <a:cubicBezTo>
                    <a:pt x="2192" y="1078"/>
                    <a:pt x="2061" y="1030"/>
                    <a:pt x="1942" y="958"/>
                  </a:cubicBezTo>
                  <a:cubicBezTo>
                    <a:pt x="1977" y="792"/>
                    <a:pt x="2049" y="637"/>
                    <a:pt x="2168" y="482"/>
                  </a:cubicBezTo>
                  <a:cubicBezTo>
                    <a:pt x="2199" y="431"/>
                    <a:pt x="2158" y="370"/>
                    <a:pt x="2108" y="370"/>
                  </a:cubicBezTo>
                  <a:cubicBezTo>
                    <a:pt x="2101" y="370"/>
                    <a:pt x="2093" y="372"/>
                    <a:pt x="2084" y="375"/>
                  </a:cubicBezTo>
                  <a:cubicBezTo>
                    <a:pt x="1918" y="470"/>
                    <a:pt x="1751" y="542"/>
                    <a:pt x="1549" y="589"/>
                  </a:cubicBezTo>
                  <a:cubicBezTo>
                    <a:pt x="1442" y="435"/>
                    <a:pt x="1370" y="256"/>
                    <a:pt x="1358" y="66"/>
                  </a:cubicBezTo>
                  <a:cubicBezTo>
                    <a:pt x="1352" y="26"/>
                    <a:pt x="1319" y="1"/>
                    <a:pt x="1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4"/>
            <p:cNvSpPr/>
            <p:nvPr/>
          </p:nvSpPr>
          <p:spPr>
            <a:xfrm>
              <a:off x="1954314" y="2090978"/>
              <a:ext cx="528843" cy="532920"/>
            </a:xfrm>
            <a:custGeom>
              <a:avLst/>
              <a:gdLst/>
              <a:ahLst/>
              <a:cxnLst/>
              <a:rect l="l" t="t" r="r" b="b"/>
              <a:pathLst>
                <a:path w="14110" h="14039" extrusionOk="0">
                  <a:moveTo>
                    <a:pt x="7427" y="0"/>
                  </a:moveTo>
                  <a:cubicBezTo>
                    <a:pt x="7315" y="0"/>
                    <a:pt x="7195" y="61"/>
                    <a:pt x="7085" y="61"/>
                  </a:cubicBezTo>
                  <a:cubicBezTo>
                    <a:pt x="6966" y="61"/>
                    <a:pt x="6847" y="49"/>
                    <a:pt x="6728" y="49"/>
                  </a:cubicBezTo>
                  <a:cubicBezTo>
                    <a:pt x="6700" y="52"/>
                    <a:pt x="6673" y="53"/>
                    <a:pt x="6646" y="53"/>
                  </a:cubicBezTo>
                  <a:cubicBezTo>
                    <a:pt x="6573" y="53"/>
                    <a:pt x="6503" y="46"/>
                    <a:pt x="6434" y="46"/>
                  </a:cubicBezTo>
                  <a:cubicBezTo>
                    <a:pt x="6409" y="46"/>
                    <a:pt x="6384" y="47"/>
                    <a:pt x="6359" y="49"/>
                  </a:cubicBezTo>
                  <a:cubicBezTo>
                    <a:pt x="6240" y="61"/>
                    <a:pt x="6121" y="121"/>
                    <a:pt x="6002" y="132"/>
                  </a:cubicBezTo>
                  <a:cubicBezTo>
                    <a:pt x="5980" y="138"/>
                    <a:pt x="5959" y="141"/>
                    <a:pt x="5937" y="141"/>
                  </a:cubicBezTo>
                  <a:cubicBezTo>
                    <a:pt x="5847" y="141"/>
                    <a:pt x="5754" y="100"/>
                    <a:pt x="5669" y="100"/>
                  </a:cubicBezTo>
                  <a:cubicBezTo>
                    <a:pt x="5648" y="100"/>
                    <a:pt x="5628" y="103"/>
                    <a:pt x="5609" y="109"/>
                  </a:cubicBezTo>
                  <a:cubicBezTo>
                    <a:pt x="5490" y="121"/>
                    <a:pt x="5394" y="216"/>
                    <a:pt x="5275" y="240"/>
                  </a:cubicBezTo>
                  <a:cubicBezTo>
                    <a:pt x="5156" y="275"/>
                    <a:pt x="5049" y="335"/>
                    <a:pt x="4930" y="371"/>
                  </a:cubicBezTo>
                  <a:cubicBezTo>
                    <a:pt x="4811" y="418"/>
                    <a:pt x="4692" y="430"/>
                    <a:pt x="4573" y="478"/>
                  </a:cubicBezTo>
                  <a:cubicBezTo>
                    <a:pt x="4454" y="525"/>
                    <a:pt x="4335" y="573"/>
                    <a:pt x="4228" y="609"/>
                  </a:cubicBezTo>
                  <a:cubicBezTo>
                    <a:pt x="4120" y="668"/>
                    <a:pt x="3989" y="692"/>
                    <a:pt x="3882" y="752"/>
                  </a:cubicBezTo>
                  <a:cubicBezTo>
                    <a:pt x="3787" y="811"/>
                    <a:pt x="3668" y="871"/>
                    <a:pt x="3561" y="930"/>
                  </a:cubicBezTo>
                  <a:cubicBezTo>
                    <a:pt x="3454" y="990"/>
                    <a:pt x="3347" y="1061"/>
                    <a:pt x="3251" y="1121"/>
                  </a:cubicBezTo>
                  <a:cubicBezTo>
                    <a:pt x="3144" y="1180"/>
                    <a:pt x="3073" y="1287"/>
                    <a:pt x="2966" y="1359"/>
                  </a:cubicBezTo>
                  <a:cubicBezTo>
                    <a:pt x="2870" y="1430"/>
                    <a:pt x="2751" y="1490"/>
                    <a:pt x="2668" y="1561"/>
                  </a:cubicBezTo>
                  <a:cubicBezTo>
                    <a:pt x="2573" y="1645"/>
                    <a:pt x="2454" y="1704"/>
                    <a:pt x="2370" y="1775"/>
                  </a:cubicBezTo>
                  <a:cubicBezTo>
                    <a:pt x="2275" y="1847"/>
                    <a:pt x="2192" y="1942"/>
                    <a:pt x="2096" y="2026"/>
                  </a:cubicBezTo>
                  <a:cubicBezTo>
                    <a:pt x="2013" y="2121"/>
                    <a:pt x="1977" y="2264"/>
                    <a:pt x="1906" y="2359"/>
                  </a:cubicBezTo>
                  <a:cubicBezTo>
                    <a:pt x="1834" y="2442"/>
                    <a:pt x="1703" y="2502"/>
                    <a:pt x="1620" y="2597"/>
                  </a:cubicBezTo>
                  <a:cubicBezTo>
                    <a:pt x="1549" y="2680"/>
                    <a:pt x="1525" y="2811"/>
                    <a:pt x="1442" y="2918"/>
                  </a:cubicBezTo>
                  <a:cubicBezTo>
                    <a:pt x="1370" y="3014"/>
                    <a:pt x="1239" y="3073"/>
                    <a:pt x="1180" y="3169"/>
                  </a:cubicBezTo>
                  <a:cubicBezTo>
                    <a:pt x="1108" y="3276"/>
                    <a:pt x="1108" y="3430"/>
                    <a:pt x="1049" y="3526"/>
                  </a:cubicBezTo>
                  <a:cubicBezTo>
                    <a:pt x="989" y="3645"/>
                    <a:pt x="894" y="3740"/>
                    <a:pt x="834" y="3847"/>
                  </a:cubicBezTo>
                  <a:cubicBezTo>
                    <a:pt x="775" y="3942"/>
                    <a:pt x="727" y="4050"/>
                    <a:pt x="691" y="4169"/>
                  </a:cubicBezTo>
                  <a:cubicBezTo>
                    <a:pt x="632" y="4276"/>
                    <a:pt x="572" y="4383"/>
                    <a:pt x="525" y="4502"/>
                  </a:cubicBezTo>
                  <a:cubicBezTo>
                    <a:pt x="477" y="4597"/>
                    <a:pt x="406" y="4704"/>
                    <a:pt x="358" y="4823"/>
                  </a:cubicBezTo>
                  <a:cubicBezTo>
                    <a:pt x="334" y="4943"/>
                    <a:pt x="310" y="5062"/>
                    <a:pt x="287" y="5181"/>
                  </a:cubicBezTo>
                  <a:cubicBezTo>
                    <a:pt x="251" y="5300"/>
                    <a:pt x="251" y="5419"/>
                    <a:pt x="227" y="5538"/>
                  </a:cubicBezTo>
                  <a:cubicBezTo>
                    <a:pt x="203" y="5657"/>
                    <a:pt x="120" y="5776"/>
                    <a:pt x="108" y="5895"/>
                  </a:cubicBezTo>
                  <a:cubicBezTo>
                    <a:pt x="96" y="6014"/>
                    <a:pt x="120" y="6145"/>
                    <a:pt x="108" y="6264"/>
                  </a:cubicBezTo>
                  <a:cubicBezTo>
                    <a:pt x="96" y="6383"/>
                    <a:pt x="13" y="6502"/>
                    <a:pt x="13" y="6621"/>
                  </a:cubicBezTo>
                  <a:cubicBezTo>
                    <a:pt x="1" y="6740"/>
                    <a:pt x="120" y="6883"/>
                    <a:pt x="120" y="7002"/>
                  </a:cubicBezTo>
                  <a:cubicBezTo>
                    <a:pt x="120" y="7133"/>
                    <a:pt x="49" y="7252"/>
                    <a:pt x="49" y="7371"/>
                  </a:cubicBezTo>
                  <a:cubicBezTo>
                    <a:pt x="49" y="7490"/>
                    <a:pt x="144" y="7610"/>
                    <a:pt x="156" y="7729"/>
                  </a:cubicBezTo>
                  <a:cubicBezTo>
                    <a:pt x="168" y="7860"/>
                    <a:pt x="156" y="7979"/>
                    <a:pt x="168" y="8098"/>
                  </a:cubicBezTo>
                  <a:cubicBezTo>
                    <a:pt x="179" y="8217"/>
                    <a:pt x="227" y="8336"/>
                    <a:pt x="263" y="8455"/>
                  </a:cubicBezTo>
                  <a:cubicBezTo>
                    <a:pt x="287" y="8574"/>
                    <a:pt x="239" y="8705"/>
                    <a:pt x="275" y="8824"/>
                  </a:cubicBezTo>
                  <a:cubicBezTo>
                    <a:pt x="299" y="8943"/>
                    <a:pt x="322" y="9062"/>
                    <a:pt x="358" y="9181"/>
                  </a:cubicBezTo>
                  <a:cubicBezTo>
                    <a:pt x="394" y="9300"/>
                    <a:pt x="465" y="9407"/>
                    <a:pt x="513" y="9526"/>
                  </a:cubicBezTo>
                  <a:cubicBezTo>
                    <a:pt x="560" y="9634"/>
                    <a:pt x="656" y="9741"/>
                    <a:pt x="703" y="9836"/>
                  </a:cubicBezTo>
                  <a:cubicBezTo>
                    <a:pt x="751" y="9955"/>
                    <a:pt x="715" y="10110"/>
                    <a:pt x="775" y="10217"/>
                  </a:cubicBezTo>
                  <a:cubicBezTo>
                    <a:pt x="834" y="10312"/>
                    <a:pt x="977" y="10396"/>
                    <a:pt x="1037" y="10491"/>
                  </a:cubicBezTo>
                  <a:cubicBezTo>
                    <a:pt x="1096" y="10598"/>
                    <a:pt x="1096" y="10753"/>
                    <a:pt x="1156" y="10848"/>
                  </a:cubicBezTo>
                  <a:cubicBezTo>
                    <a:pt x="1215" y="10955"/>
                    <a:pt x="1299" y="11050"/>
                    <a:pt x="1370" y="11146"/>
                  </a:cubicBezTo>
                  <a:cubicBezTo>
                    <a:pt x="1453" y="11241"/>
                    <a:pt x="1525" y="11348"/>
                    <a:pt x="1596" y="11431"/>
                  </a:cubicBezTo>
                  <a:cubicBezTo>
                    <a:pt x="1668" y="11539"/>
                    <a:pt x="1763" y="11622"/>
                    <a:pt x="1834" y="11717"/>
                  </a:cubicBezTo>
                  <a:cubicBezTo>
                    <a:pt x="1930" y="11801"/>
                    <a:pt x="2013" y="11884"/>
                    <a:pt x="2108" y="11967"/>
                  </a:cubicBezTo>
                  <a:cubicBezTo>
                    <a:pt x="2180" y="12039"/>
                    <a:pt x="2299" y="12122"/>
                    <a:pt x="2382" y="12193"/>
                  </a:cubicBezTo>
                  <a:cubicBezTo>
                    <a:pt x="2477" y="12265"/>
                    <a:pt x="2549" y="12384"/>
                    <a:pt x="2644" y="12455"/>
                  </a:cubicBezTo>
                  <a:cubicBezTo>
                    <a:pt x="2727" y="12539"/>
                    <a:pt x="2799" y="12634"/>
                    <a:pt x="2906" y="12717"/>
                  </a:cubicBezTo>
                  <a:cubicBezTo>
                    <a:pt x="3013" y="12789"/>
                    <a:pt x="3120" y="12848"/>
                    <a:pt x="3216" y="12908"/>
                  </a:cubicBezTo>
                  <a:cubicBezTo>
                    <a:pt x="3311" y="12979"/>
                    <a:pt x="3442" y="13015"/>
                    <a:pt x="3549" y="13074"/>
                  </a:cubicBezTo>
                  <a:cubicBezTo>
                    <a:pt x="3656" y="13134"/>
                    <a:pt x="3787" y="13146"/>
                    <a:pt x="3894" y="13205"/>
                  </a:cubicBezTo>
                  <a:cubicBezTo>
                    <a:pt x="3989" y="13265"/>
                    <a:pt x="4085" y="13348"/>
                    <a:pt x="4204" y="13396"/>
                  </a:cubicBezTo>
                  <a:cubicBezTo>
                    <a:pt x="4311" y="13455"/>
                    <a:pt x="4442" y="13444"/>
                    <a:pt x="4561" y="13491"/>
                  </a:cubicBezTo>
                  <a:cubicBezTo>
                    <a:pt x="4668" y="13527"/>
                    <a:pt x="4763" y="13610"/>
                    <a:pt x="4882" y="13646"/>
                  </a:cubicBezTo>
                  <a:cubicBezTo>
                    <a:pt x="5002" y="13682"/>
                    <a:pt x="5097" y="13801"/>
                    <a:pt x="5216" y="13825"/>
                  </a:cubicBezTo>
                  <a:cubicBezTo>
                    <a:pt x="5240" y="13832"/>
                    <a:pt x="5266" y="13835"/>
                    <a:pt x="5292" y="13835"/>
                  </a:cubicBezTo>
                  <a:cubicBezTo>
                    <a:pt x="5374" y="13835"/>
                    <a:pt x="5462" y="13808"/>
                    <a:pt x="5542" y="13808"/>
                  </a:cubicBezTo>
                  <a:cubicBezTo>
                    <a:pt x="5561" y="13808"/>
                    <a:pt x="5579" y="13809"/>
                    <a:pt x="5597" y="13813"/>
                  </a:cubicBezTo>
                  <a:cubicBezTo>
                    <a:pt x="5716" y="13848"/>
                    <a:pt x="5823" y="13967"/>
                    <a:pt x="5942" y="13979"/>
                  </a:cubicBezTo>
                  <a:cubicBezTo>
                    <a:pt x="6061" y="13991"/>
                    <a:pt x="6192" y="13991"/>
                    <a:pt x="6311" y="14003"/>
                  </a:cubicBezTo>
                  <a:cubicBezTo>
                    <a:pt x="6335" y="14008"/>
                    <a:pt x="6360" y="14010"/>
                    <a:pt x="6385" y="14010"/>
                  </a:cubicBezTo>
                  <a:cubicBezTo>
                    <a:pt x="6486" y="14010"/>
                    <a:pt x="6597" y="13979"/>
                    <a:pt x="6692" y="13979"/>
                  </a:cubicBezTo>
                  <a:cubicBezTo>
                    <a:pt x="6823" y="13991"/>
                    <a:pt x="6942" y="14039"/>
                    <a:pt x="7061" y="14039"/>
                  </a:cubicBezTo>
                  <a:lnTo>
                    <a:pt x="7430" y="14039"/>
                  </a:lnTo>
                  <a:cubicBezTo>
                    <a:pt x="7549" y="14039"/>
                    <a:pt x="7669" y="13967"/>
                    <a:pt x="7788" y="13944"/>
                  </a:cubicBezTo>
                  <a:cubicBezTo>
                    <a:pt x="7797" y="13943"/>
                    <a:pt x="7806" y="13942"/>
                    <a:pt x="7815" y="13942"/>
                  </a:cubicBezTo>
                  <a:cubicBezTo>
                    <a:pt x="7917" y="13942"/>
                    <a:pt x="8027" y="13993"/>
                    <a:pt x="8129" y="13993"/>
                  </a:cubicBezTo>
                  <a:cubicBezTo>
                    <a:pt x="8138" y="13993"/>
                    <a:pt x="8147" y="13992"/>
                    <a:pt x="8157" y="13991"/>
                  </a:cubicBezTo>
                  <a:cubicBezTo>
                    <a:pt x="8276" y="13979"/>
                    <a:pt x="8383" y="13860"/>
                    <a:pt x="8502" y="13825"/>
                  </a:cubicBezTo>
                  <a:cubicBezTo>
                    <a:pt x="8621" y="13813"/>
                    <a:pt x="8752" y="13825"/>
                    <a:pt x="8871" y="13801"/>
                  </a:cubicBezTo>
                  <a:cubicBezTo>
                    <a:pt x="8990" y="13765"/>
                    <a:pt x="9097" y="13717"/>
                    <a:pt x="9216" y="13682"/>
                  </a:cubicBezTo>
                  <a:cubicBezTo>
                    <a:pt x="9335" y="13646"/>
                    <a:pt x="9466" y="13658"/>
                    <a:pt x="9585" y="13622"/>
                  </a:cubicBezTo>
                  <a:cubicBezTo>
                    <a:pt x="9693" y="13575"/>
                    <a:pt x="9812" y="13503"/>
                    <a:pt x="9919" y="13455"/>
                  </a:cubicBezTo>
                  <a:cubicBezTo>
                    <a:pt x="10038" y="13408"/>
                    <a:pt x="10157" y="13360"/>
                    <a:pt x="10264" y="13301"/>
                  </a:cubicBezTo>
                  <a:cubicBezTo>
                    <a:pt x="10383" y="13253"/>
                    <a:pt x="10466" y="13158"/>
                    <a:pt x="10574" y="13098"/>
                  </a:cubicBezTo>
                  <a:cubicBezTo>
                    <a:pt x="10681" y="13039"/>
                    <a:pt x="10800" y="12991"/>
                    <a:pt x="10895" y="12932"/>
                  </a:cubicBezTo>
                  <a:cubicBezTo>
                    <a:pt x="11002" y="12872"/>
                    <a:pt x="11098" y="12789"/>
                    <a:pt x="11193" y="12705"/>
                  </a:cubicBezTo>
                  <a:cubicBezTo>
                    <a:pt x="11288" y="12634"/>
                    <a:pt x="11371" y="12527"/>
                    <a:pt x="11467" y="12455"/>
                  </a:cubicBezTo>
                  <a:cubicBezTo>
                    <a:pt x="11574" y="12384"/>
                    <a:pt x="11693" y="12324"/>
                    <a:pt x="11776" y="12253"/>
                  </a:cubicBezTo>
                  <a:cubicBezTo>
                    <a:pt x="11871" y="12170"/>
                    <a:pt x="11907" y="12039"/>
                    <a:pt x="12002" y="11955"/>
                  </a:cubicBezTo>
                  <a:cubicBezTo>
                    <a:pt x="12086" y="11872"/>
                    <a:pt x="12229" y="11812"/>
                    <a:pt x="12300" y="11729"/>
                  </a:cubicBezTo>
                  <a:cubicBezTo>
                    <a:pt x="12371" y="11634"/>
                    <a:pt x="12419" y="11503"/>
                    <a:pt x="12491" y="11420"/>
                  </a:cubicBezTo>
                  <a:cubicBezTo>
                    <a:pt x="12562" y="11312"/>
                    <a:pt x="12657" y="11241"/>
                    <a:pt x="12729" y="11134"/>
                  </a:cubicBezTo>
                  <a:cubicBezTo>
                    <a:pt x="12800" y="11039"/>
                    <a:pt x="12883" y="10943"/>
                    <a:pt x="12943" y="10836"/>
                  </a:cubicBezTo>
                  <a:cubicBezTo>
                    <a:pt x="13003" y="10729"/>
                    <a:pt x="13074" y="10622"/>
                    <a:pt x="13133" y="10527"/>
                  </a:cubicBezTo>
                  <a:cubicBezTo>
                    <a:pt x="13193" y="10419"/>
                    <a:pt x="13264" y="10312"/>
                    <a:pt x="13324" y="10205"/>
                  </a:cubicBezTo>
                  <a:cubicBezTo>
                    <a:pt x="13384" y="10110"/>
                    <a:pt x="13384" y="9967"/>
                    <a:pt x="13431" y="9848"/>
                  </a:cubicBezTo>
                  <a:cubicBezTo>
                    <a:pt x="13467" y="9753"/>
                    <a:pt x="13610" y="9669"/>
                    <a:pt x="13657" y="9550"/>
                  </a:cubicBezTo>
                  <a:cubicBezTo>
                    <a:pt x="13693" y="9431"/>
                    <a:pt x="13741" y="9336"/>
                    <a:pt x="13788" y="9217"/>
                  </a:cubicBezTo>
                  <a:cubicBezTo>
                    <a:pt x="13836" y="9098"/>
                    <a:pt x="13788" y="8955"/>
                    <a:pt x="13812" y="8836"/>
                  </a:cubicBezTo>
                  <a:cubicBezTo>
                    <a:pt x="13848" y="8717"/>
                    <a:pt x="13860" y="8598"/>
                    <a:pt x="13895" y="8479"/>
                  </a:cubicBezTo>
                  <a:cubicBezTo>
                    <a:pt x="13919" y="8372"/>
                    <a:pt x="13931" y="8241"/>
                    <a:pt x="13955" y="8122"/>
                  </a:cubicBezTo>
                  <a:cubicBezTo>
                    <a:pt x="13967" y="8014"/>
                    <a:pt x="13991" y="7895"/>
                    <a:pt x="14015" y="7776"/>
                  </a:cubicBezTo>
                  <a:cubicBezTo>
                    <a:pt x="14026" y="7657"/>
                    <a:pt x="14038" y="7538"/>
                    <a:pt x="14038" y="7419"/>
                  </a:cubicBezTo>
                  <a:cubicBezTo>
                    <a:pt x="14050" y="7276"/>
                    <a:pt x="14074" y="7157"/>
                    <a:pt x="14074" y="7038"/>
                  </a:cubicBezTo>
                  <a:cubicBezTo>
                    <a:pt x="14074" y="6907"/>
                    <a:pt x="14098" y="6788"/>
                    <a:pt x="14086" y="6609"/>
                  </a:cubicBezTo>
                  <a:cubicBezTo>
                    <a:pt x="14086" y="6490"/>
                    <a:pt x="14110" y="6359"/>
                    <a:pt x="14098" y="6240"/>
                  </a:cubicBezTo>
                  <a:cubicBezTo>
                    <a:pt x="14086" y="6121"/>
                    <a:pt x="13955" y="6014"/>
                    <a:pt x="13931" y="5895"/>
                  </a:cubicBezTo>
                  <a:cubicBezTo>
                    <a:pt x="13919" y="5776"/>
                    <a:pt x="13991" y="5645"/>
                    <a:pt x="13967" y="5526"/>
                  </a:cubicBezTo>
                  <a:cubicBezTo>
                    <a:pt x="13955" y="5407"/>
                    <a:pt x="13919" y="5288"/>
                    <a:pt x="13895" y="5169"/>
                  </a:cubicBezTo>
                  <a:cubicBezTo>
                    <a:pt x="13860" y="5050"/>
                    <a:pt x="13824" y="4931"/>
                    <a:pt x="13788" y="4812"/>
                  </a:cubicBezTo>
                  <a:cubicBezTo>
                    <a:pt x="13753" y="4693"/>
                    <a:pt x="13693" y="4585"/>
                    <a:pt x="13657" y="4466"/>
                  </a:cubicBezTo>
                  <a:cubicBezTo>
                    <a:pt x="13610" y="4347"/>
                    <a:pt x="13514" y="4240"/>
                    <a:pt x="13467" y="4145"/>
                  </a:cubicBezTo>
                  <a:cubicBezTo>
                    <a:pt x="13431" y="4038"/>
                    <a:pt x="13431" y="3883"/>
                    <a:pt x="13372" y="3788"/>
                  </a:cubicBezTo>
                  <a:cubicBezTo>
                    <a:pt x="13312" y="3680"/>
                    <a:pt x="13169" y="3609"/>
                    <a:pt x="13110" y="3502"/>
                  </a:cubicBezTo>
                  <a:cubicBezTo>
                    <a:pt x="13050" y="3395"/>
                    <a:pt x="13026" y="3276"/>
                    <a:pt x="12967" y="3169"/>
                  </a:cubicBezTo>
                  <a:cubicBezTo>
                    <a:pt x="12907" y="3073"/>
                    <a:pt x="12836" y="2978"/>
                    <a:pt x="12752" y="2871"/>
                  </a:cubicBezTo>
                  <a:cubicBezTo>
                    <a:pt x="12681" y="2776"/>
                    <a:pt x="12598" y="2680"/>
                    <a:pt x="12514" y="2597"/>
                  </a:cubicBezTo>
                  <a:cubicBezTo>
                    <a:pt x="12443" y="2502"/>
                    <a:pt x="12336" y="2418"/>
                    <a:pt x="12264" y="2323"/>
                  </a:cubicBezTo>
                  <a:cubicBezTo>
                    <a:pt x="12181" y="2240"/>
                    <a:pt x="12098" y="2145"/>
                    <a:pt x="12014" y="2061"/>
                  </a:cubicBezTo>
                  <a:cubicBezTo>
                    <a:pt x="11943" y="1966"/>
                    <a:pt x="11848" y="1883"/>
                    <a:pt x="11764" y="1799"/>
                  </a:cubicBezTo>
                  <a:cubicBezTo>
                    <a:pt x="11669" y="1728"/>
                    <a:pt x="11621" y="1585"/>
                    <a:pt x="11538" y="1502"/>
                  </a:cubicBezTo>
                  <a:cubicBezTo>
                    <a:pt x="11431" y="1430"/>
                    <a:pt x="11312" y="1406"/>
                    <a:pt x="11205" y="1323"/>
                  </a:cubicBezTo>
                  <a:cubicBezTo>
                    <a:pt x="11121" y="1252"/>
                    <a:pt x="11002" y="1192"/>
                    <a:pt x="10895" y="1133"/>
                  </a:cubicBezTo>
                  <a:cubicBezTo>
                    <a:pt x="10788" y="1061"/>
                    <a:pt x="10669" y="1025"/>
                    <a:pt x="10574" y="966"/>
                  </a:cubicBezTo>
                  <a:cubicBezTo>
                    <a:pt x="10466" y="906"/>
                    <a:pt x="10347" y="871"/>
                    <a:pt x="10240" y="811"/>
                  </a:cubicBezTo>
                  <a:cubicBezTo>
                    <a:pt x="10121" y="763"/>
                    <a:pt x="10050" y="656"/>
                    <a:pt x="9931" y="609"/>
                  </a:cubicBezTo>
                  <a:cubicBezTo>
                    <a:pt x="9824" y="573"/>
                    <a:pt x="9704" y="537"/>
                    <a:pt x="9585" y="490"/>
                  </a:cubicBezTo>
                  <a:cubicBezTo>
                    <a:pt x="9466" y="454"/>
                    <a:pt x="9359" y="394"/>
                    <a:pt x="9240" y="347"/>
                  </a:cubicBezTo>
                  <a:cubicBezTo>
                    <a:pt x="9145" y="311"/>
                    <a:pt x="9038" y="216"/>
                    <a:pt x="8919" y="180"/>
                  </a:cubicBezTo>
                  <a:cubicBezTo>
                    <a:pt x="8800" y="156"/>
                    <a:pt x="8681" y="132"/>
                    <a:pt x="8561" y="109"/>
                  </a:cubicBezTo>
                  <a:cubicBezTo>
                    <a:pt x="8533" y="100"/>
                    <a:pt x="8505" y="97"/>
                    <a:pt x="8475" y="97"/>
                  </a:cubicBezTo>
                  <a:cubicBezTo>
                    <a:pt x="8393" y="97"/>
                    <a:pt x="8307" y="122"/>
                    <a:pt x="8226" y="122"/>
                  </a:cubicBezTo>
                  <a:cubicBezTo>
                    <a:pt x="8215" y="122"/>
                    <a:pt x="8204" y="122"/>
                    <a:pt x="8192" y="121"/>
                  </a:cubicBezTo>
                  <a:cubicBezTo>
                    <a:pt x="8073" y="109"/>
                    <a:pt x="7954" y="49"/>
                    <a:pt x="7835" y="37"/>
                  </a:cubicBezTo>
                  <a:cubicBezTo>
                    <a:pt x="7692" y="13"/>
                    <a:pt x="7573" y="1"/>
                    <a:pt x="7454" y="1"/>
                  </a:cubicBezTo>
                  <a:cubicBezTo>
                    <a:pt x="7445" y="1"/>
                    <a:pt x="7436" y="0"/>
                    <a:pt x="7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4"/>
            <p:cNvSpPr/>
            <p:nvPr/>
          </p:nvSpPr>
          <p:spPr>
            <a:xfrm>
              <a:off x="2189498" y="2331458"/>
              <a:ext cx="59818" cy="53030"/>
            </a:xfrm>
            <a:custGeom>
              <a:avLst/>
              <a:gdLst/>
              <a:ahLst/>
              <a:cxnLst/>
              <a:rect l="l" t="t" r="r" b="b"/>
              <a:pathLst>
                <a:path w="1596" h="1397" extrusionOk="0">
                  <a:moveTo>
                    <a:pt x="799" y="1"/>
                  </a:moveTo>
                  <a:cubicBezTo>
                    <a:pt x="572" y="1"/>
                    <a:pt x="349" y="109"/>
                    <a:pt x="215" y="310"/>
                  </a:cubicBezTo>
                  <a:cubicBezTo>
                    <a:pt x="0" y="632"/>
                    <a:pt x="96" y="1072"/>
                    <a:pt x="417" y="1286"/>
                  </a:cubicBezTo>
                  <a:cubicBezTo>
                    <a:pt x="535" y="1360"/>
                    <a:pt x="666" y="1396"/>
                    <a:pt x="797" y="1396"/>
                  </a:cubicBezTo>
                  <a:cubicBezTo>
                    <a:pt x="1023" y="1396"/>
                    <a:pt x="1246" y="1288"/>
                    <a:pt x="1382" y="1084"/>
                  </a:cubicBezTo>
                  <a:cubicBezTo>
                    <a:pt x="1596" y="763"/>
                    <a:pt x="1513" y="322"/>
                    <a:pt x="1191" y="120"/>
                  </a:cubicBezTo>
                  <a:cubicBezTo>
                    <a:pt x="1071" y="39"/>
                    <a:pt x="934" y="1"/>
                    <a:pt x="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4"/>
            <p:cNvSpPr/>
            <p:nvPr/>
          </p:nvSpPr>
          <p:spPr>
            <a:xfrm>
              <a:off x="2065890" y="2202886"/>
              <a:ext cx="307036" cy="310361"/>
            </a:xfrm>
            <a:custGeom>
              <a:avLst/>
              <a:gdLst/>
              <a:ahLst/>
              <a:cxnLst/>
              <a:rect l="l" t="t" r="r" b="b"/>
              <a:pathLst>
                <a:path w="8192" h="8176" extrusionOk="0">
                  <a:moveTo>
                    <a:pt x="4089" y="2384"/>
                  </a:moveTo>
                  <a:cubicBezTo>
                    <a:pt x="4309" y="2384"/>
                    <a:pt x="4530" y="2428"/>
                    <a:pt x="4739" y="2518"/>
                  </a:cubicBezTo>
                  <a:cubicBezTo>
                    <a:pt x="5858" y="2995"/>
                    <a:pt x="6156" y="4400"/>
                    <a:pt x="5299" y="5281"/>
                  </a:cubicBezTo>
                  <a:cubicBezTo>
                    <a:pt x="4980" y="5616"/>
                    <a:pt x="4543" y="5790"/>
                    <a:pt x="4100" y="5790"/>
                  </a:cubicBezTo>
                  <a:cubicBezTo>
                    <a:pt x="3881" y="5790"/>
                    <a:pt x="3661" y="5748"/>
                    <a:pt x="3453" y="5662"/>
                  </a:cubicBezTo>
                  <a:cubicBezTo>
                    <a:pt x="2346" y="5185"/>
                    <a:pt x="2048" y="3769"/>
                    <a:pt x="2894" y="2888"/>
                  </a:cubicBezTo>
                  <a:cubicBezTo>
                    <a:pt x="3212" y="2561"/>
                    <a:pt x="3647" y="2384"/>
                    <a:pt x="4089" y="2384"/>
                  </a:cubicBezTo>
                  <a:close/>
                  <a:moveTo>
                    <a:pt x="3819" y="0"/>
                  </a:moveTo>
                  <a:cubicBezTo>
                    <a:pt x="3804" y="0"/>
                    <a:pt x="3789" y="2"/>
                    <a:pt x="3775" y="6"/>
                  </a:cubicBezTo>
                  <a:lnTo>
                    <a:pt x="2798" y="197"/>
                  </a:lnTo>
                  <a:cubicBezTo>
                    <a:pt x="2715" y="209"/>
                    <a:pt x="2644" y="304"/>
                    <a:pt x="2644" y="399"/>
                  </a:cubicBezTo>
                  <a:lnTo>
                    <a:pt x="2656" y="1399"/>
                  </a:lnTo>
                  <a:cubicBezTo>
                    <a:pt x="2477" y="1494"/>
                    <a:pt x="2310" y="1602"/>
                    <a:pt x="2144" y="1745"/>
                  </a:cubicBezTo>
                  <a:lnTo>
                    <a:pt x="1227" y="1352"/>
                  </a:lnTo>
                  <a:cubicBezTo>
                    <a:pt x="1203" y="1346"/>
                    <a:pt x="1179" y="1343"/>
                    <a:pt x="1156" y="1343"/>
                  </a:cubicBezTo>
                  <a:cubicBezTo>
                    <a:pt x="1085" y="1343"/>
                    <a:pt x="1018" y="1369"/>
                    <a:pt x="965" y="1423"/>
                  </a:cubicBezTo>
                  <a:lnTo>
                    <a:pt x="417" y="2245"/>
                  </a:lnTo>
                  <a:cubicBezTo>
                    <a:pt x="370" y="2316"/>
                    <a:pt x="370" y="2447"/>
                    <a:pt x="453" y="2495"/>
                  </a:cubicBezTo>
                  <a:lnTo>
                    <a:pt x="1167" y="3197"/>
                  </a:lnTo>
                  <a:cubicBezTo>
                    <a:pt x="1108" y="3388"/>
                    <a:pt x="1060" y="3602"/>
                    <a:pt x="1048" y="3804"/>
                  </a:cubicBezTo>
                  <a:lnTo>
                    <a:pt x="131" y="4185"/>
                  </a:lnTo>
                  <a:cubicBezTo>
                    <a:pt x="48" y="4209"/>
                    <a:pt x="0" y="4316"/>
                    <a:pt x="24" y="4400"/>
                  </a:cubicBezTo>
                  <a:lnTo>
                    <a:pt x="215" y="5376"/>
                  </a:lnTo>
                  <a:cubicBezTo>
                    <a:pt x="227" y="5459"/>
                    <a:pt x="322" y="5543"/>
                    <a:pt x="417" y="5543"/>
                  </a:cubicBezTo>
                  <a:lnTo>
                    <a:pt x="1405" y="5519"/>
                  </a:lnTo>
                  <a:cubicBezTo>
                    <a:pt x="1489" y="5697"/>
                    <a:pt x="1608" y="5864"/>
                    <a:pt x="1739" y="6031"/>
                  </a:cubicBezTo>
                  <a:lnTo>
                    <a:pt x="1358" y="6948"/>
                  </a:lnTo>
                  <a:cubicBezTo>
                    <a:pt x="1322" y="7043"/>
                    <a:pt x="1358" y="7138"/>
                    <a:pt x="1429" y="7198"/>
                  </a:cubicBezTo>
                  <a:lnTo>
                    <a:pt x="2251" y="7757"/>
                  </a:lnTo>
                  <a:cubicBezTo>
                    <a:pt x="2280" y="7772"/>
                    <a:pt x="2318" y="7781"/>
                    <a:pt x="2356" y="7781"/>
                  </a:cubicBezTo>
                  <a:cubicBezTo>
                    <a:pt x="2411" y="7781"/>
                    <a:pt x="2466" y="7763"/>
                    <a:pt x="2501" y="7721"/>
                  </a:cubicBezTo>
                  <a:lnTo>
                    <a:pt x="3191" y="7007"/>
                  </a:lnTo>
                  <a:cubicBezTo>
                    <a:pt x="3394" y="7067"/>
                    <a:pt x="3596" y="7114"/>
                    <a:pt x="3799" y="7126"/>
                  </a:cubicBezTo>
                  <a:lnTo>
                    <a:pt x="4168" y="8055"/>
                  </a:lnTo>
                  <a:cubicBezTo>
                    <a:pt x="4200" y="8130"/>
                    <a:pt x="4280" y="8176"/>
                    <a:pt x="4365" y="8176"/>
                  </a:cubicBezTo>
                  <a:cubicBezTo>
                    <a:pt x="4374" y="8176"/>
                    <a:pt x="4384" y="8175"/>
                    <a:pt x="4394" y="8174"/>
                  </a:cubicBezTo>
                  <a:lnTo>
                    <a:pt x="5358" y="7971"/>
                  </a:lnTo>
                  <a:cubicBezTo>
                    <a:pt x="5454" y="7960"/>
                    <a:pt x="5525" y="7876"/>
                    <a:pt x="5525" y="7769"/>
                  </a:cubicBezTo>
                  <a:lnTo>
                    <a:pt x="5513" y="6769"/>
                  </a:lnTo>
                  <a:cubicBezTo>
                    <a:pt x="5692" y="6662"/>
                    <a:pt x="5870" y="6567"/>
                    <a:pt x="6025" y="6412"/>
                  </a:cubicBezTo>
                  <a:lnTo>
                    <a:pt x="6954" y="6805"/>
                  </a:lnTo>
                  <a:cubicBezTo>
                    <a:pt x="6978" y="6811"/>
                    <a:pt x="7001" y="6814"/>
                    <a:pt x="7025" y="6814"/>
                  </a:cubicBezTo>
                  <a:cubicBezTo>
                    <a:pt x="7094" y="6814"/>
                    <a:pt x="7159" y="6787"/>
                    <a:pt x="7204" y="6733"/>
                  </a:cubicBezTo>
                  <a:lnTo>
                    <a:pt x="7763" y="5912"/>
                  </a:lnTo>
                  <a:cubicBezTo>
                    <a:pt x="7823" y="5840"/>
                    <a:pt x="7799" y="5733"/>
                    <a:pt x="7728" y="5662"/>
                  </a:cubicBezTo>
                  <a:lnTo>
                    <a:pt x="7013" y="4959"/>
                  </a:lnTo>
                  <a:cubicBezTo>
                    <a:pt x="7073" y="4769"/>
                    <a:pt x="7120" y="4554"/>
                    <a:pt x="7132" y="4364"/>
                  </a:cubicBezTo>
                  <a:lnTo>
                    <a:pt x="8061" y="3995"/>
                  </a:lnTo>
                  <a:cubicBezTo>
                    <a:pt x="8144" y="3959"/>
                    <a:pt x="8192" y="3852"/>
                    <a:pt x="8180" y="3769"/>
                  </a:cubicBezTo>
                  <a:lnTo>
                    <a:pt x="7978" y="2804"/>
                  </a:lnTo>
                  <a:cubicBezTo>
                    <a:pt x="7966" y="2709"/>
                    <a:pt x="7882" y="2637"/>
                    <a:pt x="7775" y="2637"/>
                  </a:cubicBezTo>
                  <a:lnTo>
                    <a:pt x="6775" y="2649"/>
                  </a:lnTo>
                  <a:cubicBezTo>
                    <a:pt x="6668" y="2471"/>
                    <a:pt x="6549" y="2292"/>
                    <a:pt x="6418" y="2126"/>
                  </a:cubicBezTo>
                  <a:lnTo>
                    <a:pt x="6811" y="1221"/>
                  </a:lnTo>
                  <a:cubicBezTo>
                    <a:pt x="6835" y="1125"/>
                    <a:pt x="6811" y="1030"/>
                    <a:pt x="6727" y="971"/>
                  </a:cubicBezTo>
                  <a:lnTo>
                    <a:pt x="5918" y="423"/>
                  </a:lnTo>
                  <a:cubicBezTo>
                    <a:pt x="5880" y="402"/>
                    <a:pt x="5836" y="390"/>
                    <a:pt x="5792" y="390"/>
                  </a:cubicBezTo>
                  <a:cubicBezTo>
                    <a:pt x="5739" y="390"/>
                    <a:pt x="5689" y="407"/>
                    <a:pt x="5656" y="447"/>
                  </a:cubicBezTo>
                  <a:lnTo>
                    <a:pt x="4965" y="1161"/>
                  </a:lnTo>
                  <a:cubicBezTo>
                    <a:pt x="4763" y="1102"/>
                    <a:pt x="4561" y="1078"/>
                    <a:pt x="4370" y="1042"/>
                  </a:cubicBezTo>
                  <a:lnTo>
                    <a:pt x="3989" y="125"/>
                  </a:lnTo>
                  <a:cubicBezTo>
                    <a:pt x="3969" y="46"/>
                    <a:pt x="3892" y="0"/>
                    <a:pt x="38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4"/>
            <p:cNvSpPr/>
            <p:nvPr/>
          </p:nvSpPr>
          <p:spPr>
            <a:xfrm>
              <a:off x="2385853" y="1818042"/>
              <a:ext cx="311496" cy="311955"/>
            </a:xfrm>
            <a:custGeom>
              <a:avLst/>
              <a:gdLst/>
              <a:ahLst/>
              <a:cxnLst/>
              <a:rect l="l" t="t" r="r" b="b"/>
              <a:pathLst>
                <a:path w="8311" h="8218" extrusionOk="0">
                  <a:moveTo>
                    <a:pt x="6989" y="0"/>
                  </a:moveTo>
                  <a:lnTo>
                    <a:pt x="6989" y="24"/>
                  </a:lnTo>
                  <a:lnTo>
                    <a:pt x="1322" y="24"/>
                  </a:lnTo>
                  <a:cubicBezTo>
                    <a:pt x="548" y="24"/>
                    <a:pt x="0" y="536"/>
                    <a:pt x="0" y="1346"/>
                  </a:cubicBezTo>
                  <a:lnTo>
                    <a:pt x="0" y="5048"/>
                  </a:lnTo>
                  <a:cubicBezTo>
                    <a:pt x="0" y="5775"/>
                    <a:pt x="500" y="6370"/>
                    <a:pt x="1322" y="6370"/>
                  </a:cubicBezTo>
                  <a:lnTo>
                    <a:pt x="1631" y="6370"/>
                  </a:lnTo>
                  <a:cubicBezTo>
                    <a:pt x="1810" y="6370"/>
                    <a:pt x="1977" y="6537"/>
                    <a:pt x="2024" y="6751"/>
                  </a:cubicBezTo>
                  <a:lnTo>
                    <a:pt x="2274" y="8025"/>
                  </a:lnTo>
                  <a:cubicBezTo>
                    <a:pt x="2303" y="8153"/>
                    <a:pt x="2366" y="8218"/>
                    <a:pt x="2445" y="8218"/>
                  </a:cubicBezTo>
                  <a:cubicBezTo>
                    <a:pt x="2498" y="8218"/>
                    <a:pt x="2558" y="8189"/>
                    <a:pt x="2620" y="8132"/>
                  </a:cubicBezTo>
                  <a:lnTo>
                    <a:pt x="4084" y="6644"/>
                  </a:lnTo>
                  <a:cubicBezTo>
                    <a:pt x="4239" y="6489"/>
                    <a:pt x="4525" y="6370"/>
                    <a:pt x="4727" y="6370"/>
                  </a:cubicBezTo>
                  <a:lnTo>
                    <a:pt x="6989" y="6370"/>
                  </a:lnTo>
                  <a:cubicBezTo>
                    <a:pt x="7775" y="6370"/>
                    <a:pt x="8311" y="5715"/>
                    <a:pt x="8311" y="5048"/>
                  </a:cubicBezTo>
                  <a:lnTo>
                    <a:pt x="8311" y="1334"/>
                  </a:lnTo>
                  <a:cubicBezTo>
                    <a:pt x="8311" y="560"/>
                    <a:pt x="7751" y="0"/>
                    <a:pt x="6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a:off x="2452342" y="1848220"/>
              <a:ext cx="176756" cy="175109"/>
            </a:xfrm>
            <a:custGeom>
              <a:avLst/>
              <a:gdLst/>
              <a:ahLst/>
              <a:cxnLst/>
              <a:rect l="l" t="t" r="r" b="b"/>
              <a:pathLst>
                <a:path w="4716" h="4613" extrusionOk="0">
                  <a:moveTo>
                    <a:pt x="2372" y="0"/>
                  </a:moveTo>
                  <a:cubicBezTo>
                    <a:pt x="2335" y="0"/>
                    <a:pt x="2299" y="1"/>
                    <a:pt x="2262" y="3"/>
                  </a:cubicBezTo>
                  <a:cubicBezTo>
                    <a:pt x="988" y="50"/>
                    <a:pt x="0" y="1134"/>
                    <a:pt x="60" y="2408"/>
                  </a:cubicBezTo>
                  <a:cubicBezTo>
                    <a:pt x="106" y="3652"/>
                    <a:pt x="1129" y="4612"/>
                    <a:pt x="2364" y="4612"/>
                  </a:cubicBezTo>
                  <a:cubicBezTo>
                    <a:pt x="2393" y="4612"/>
                    <a:pt x="2423" y="4612"/>
                    <a:pt x="2453" y="4611"/>
                  </a:cubicBezTo>
                  <a:cubicBezTo>
                    <a:pt x="3727" y="4551"/>
                    <a:pt x="4715" y="3479"/>
                    <a:pt x="4668" y="2205"/>
                  </a:cubicBezTo>
                  <a:cubicBezTo>
                    <a:pt x="4610" y="968"/>
                    <a:pt x="3597" y="0"/>
                    <a:pt x="2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4"/>
            <p:cNvSpPr/>
            <p:nvPr/>
          </p:nvSpPr>
          <p:spPr>
            <a:xfrm>
              <a:off x="2491620" y="1882195"/>
              <a:ext cx="100409" cy="130203"/>
            </a:xfrm>
            <a:custGeom>
              <a:avLst/>
              <a:gdLst/>
              <a:ahLst/>
              <a:cxnLst/>
              <a:rect l="l" t="t" r="r" b="b"/>
              <a:pathLst>
                <a:path w="2679" h="3430" extrusionOk="0">
                  <a:moveTo>
                    <a:pt x="1345" y="1"/>
                  </a:moveTo>
                  <a:cubicBezTo>
                    <a:pt x="941" y="1"/>
                    <a:pt x="631" y="310"/>
                    <a:pt x="572" y="715"/>
                  </a:cubicBezTo>
                  <a:cubicBezTo>
                    <a:pt x="524" y="1025"/>
                    <a:pt x="607" y="1334"/>
                    <a:pt x="714" y="1620"/>
                  </a:cubicBezTo>
                  <a:cubicBezTo>
                    <a:pt x="762" y="1703"/>
                    <a:pt x="810" y="1799"/>
                    <a:pt x="869" y="1882"/>
                  </a:cubicBezTo>
                  <a:lnTo>
                    <a:pt x="869" y="2084"/>
                  </a:lnTo>
                  <a:cubicBezTo>
                    <a:pt x="869" y="2144"/>
                    <a:pt x="833" y="2180"/>
                    <a:pt x="786" y="2215"/>
                  </a:cubicBezTo>
                  <a:lnTo>
                    <a:pt x="274" y="2501"/>
                  </a:lnTo>
                  <a:cubicBezTo>
                    <a:pt x="107" y="2584"/>
                    <a:pt x="0" y="2751"/>
                    <a:pt x="0" y="2930"/>
                  </a:cubicBezTo>
                  <a:cubicBezTo>
                    <a:pt x="357" y="3251"/>
                    <a:pt x="833" y="3430"/>
                    <a:pt x="1345" y="3430"/>
                  </a:cubicBezTo>
                  <a:cubicBezTo>
                    <a:pt x="1845" y="3430"/>
                    <a:pt x="2322" y="3239"/>
                    <a:pt x="2679" y="2930"/>
                  </a:cubicBezTo>
                  <a:cubicBezTo>
                    <a:pt x="2667" y="2751"/>
                    <a:pt x="2560" y="2584"/>
                    <a:pt x="2393" y="2501"/>
                  </a:cubicBezTo>
                  <a:lnTo>
                    <a:pt x="1845" y="2215"/>
                  </a:lnTo>
                  <a:cubicBezTo>
                    <a:pt x="1786" y="2180"/>
                    <a:pt x="1762" y="2144"/>
                    <a:pt x="1762" y="2084"/>
                  </a:cubicBezTo>
                  <a:cubicBezTo>
                    <a:pt x="1762" y="1989"/>
                    <a:pt x="1738" y="1918"/>
                    <a:pt x="1786" y="1846"/>
                  </a:cubicBezTo>
                  <a:cubicBezTo>
                    <a:pt x="2084" y="1406"/>
                    <a:pt x="2131" y="1072"/>
                    <a:pt x="2060" y="632"/>
                  </a:cubicBezTo>
                  <a:cubicBezTo>
                    <a:pt x="2000" y="263"/>
                    <a:pt x="1738"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4"/>
            <p:cNvSpPr/>
            <p:nvPr/>
          </p:nvSpPr>
          <p:spPr>
            <a:xfrm>
              <a:off x="809277" y="4270860"/>
              <a:ext cx="394514" cy="335263"/>
            </a:xfrm>
            <a:custGeom>
              <a:avLst/>
              <a:gdLst/>
              <a:ahLst/>
              <a:cxnLst/>
              <a:rect l="l" t="t" r="r" b="b"/>
              <a:pathLst>
                <a:path w="10526" h="8832" extrusionOk="0">
                  <a:moveTo>
                    <a:pt x="8740" y="0"/>
                  </a:moveTo>
                  <a:lnTo>
                    <a:pt x="727" y="6263"/>
                  </a:lnTo>
                  <a:cubicBezTo>
                    <a:pt x="108" y="6751"/>
                    <a:pt x="0" y="7656"/>
                    <a:pt x="489" y="8287"/>
                  </a:cubicBezTo>
                  <a:cubicBezTo>
                    <a:pt x="777" y="8644"/>
                    <a:pt x="1201" y="8831"/>
                    <a:pt x="1627" y="8831"/>
                  </a:cubicBezTo>
                  <a:cubicBezTo>
                    <a:pt x="1938" y="8831"/>
                    <a:pt x="2251" y="8731"/>
                    <a:pt x="2513" y="8525"/>
                  </a:cubicBezTo>
                  <a:lnTo>
                    <a:pt x="10526" y="2262"/>
                  </a:lnTo>
                  <a:cubicBezTo>
                    <a:pt x="9895" y="1524"/>
                    <a:pt x="9359" y="738"/>
                    <a:pt x="8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4"/>
            <p:cNvSpPr/>
            <p:nvPr/>
          </p:nvSpPr>
          <p:spPr>
            <a:xfrm>
              <a:off x="724048" y="4314818"/>
              <a:ext cx="373076" cy="329834"/>
            </a:xfrm>
            <a:custGeom>
              <a:avLst/>
              <a:gdLst/>
              <a:ahLst/>
              <a:cxnLst/>
              <a:rect l="l" t="t" r="r" b="b"/>
              <a:pathLst>
                <a:path w="9954" h="8689" extrusionOk="0">
                  <a:moveTo>
                    <a:pt x="8507" y="1"/>
                  </a:moveTo>
                  <a:cubicBezTo>
                    <a:pt x="8343" y="1"/>
                    <a:pt x="8176" y="55"/>
                    <a:pt x="8037" y="164"/>
                  </a:cubicBezTo>
                  <a:lnTo>
                    <a:pt x="1143" y="5712"/>
                  </a:lnTo>
                  <a:cubicBezTo>
                    <a:pt x="250" y="6426"/>
                    <a:pt x="0" y="7712"/>
                    <a:pt x="608" y="8665"/>
                  </a:cubicBezTo>
                  <a:cubicBezTo>
                    <a:pt x="608" y="8677"/>
                    <a:pt x="619" y="8677"/>
                    <a:pt x="619" y="8689"/>
                  </a:cubicBezTo>
                  <a:lnTo>
                    <a:pt x="9954" y="1426"/>
                  </a:lnTo>
                  <a:cubicBezTo>
                    <a:pt x="9668" y="1045"/>
                    <a:pt x="9371" y="652"/>
                    <a:pt x="9073" y="283"/>
                  </a:cubicBezTo>
                  <a:cubicBezTo>
                    <a:pt x="8931" y="94"/>
                    <a:pt x="8721" y="1"/>
                    <a:pt x="8507" y="1"/>
                  </a:cubicBezTo>
                  <a:close/>
                </a:path>
              </a:pathLst>
            </a:custGeom>
            <a:solidFill>
              <a:srgbClr val="6B7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4"/>
            <p:cNvSpPr/>
            <p:nvPr/>
          </p:nvSpPr>
          <p:spPr>
            <a:xfrm>
              <a:off x="748148" y="4368912"/>
              <a:ext cx="394065" cy="313170"/>
            </a:xfrm>
            <a:custGeom>
              <a:avLst/>
              <a:gdLst/>
              <a:ahLst/>
              <a:cxnLst/>
              <a:rect l="l" t="t" r="r" b="b"/>
              <a:pathLst>
                <a:path w="10514" h="8250" extrusionOk="0">
                  <a:moveTo>
                    <a:pt x="9323" y="1"/>
                  </a:moveTo>
                  <a:lnTo>
                    <a:pt x="0" y="7264"/>
                  </a:lnTo>
                  <a:cubicBezTo>
                    <a:pt x="428" y="7912"/>
                    <a:pt x="1133" y="8249"/>
                    <a:pt x="1842" y="8249"/>
                  </a:cubicBezTo>
                  <a:cubicBezTo>
                    <a:pt x="2318" y="8249"/>
                    <a:pt x="2795" y="8098"/>
                    <a:pt x="3191" y="7788"/>
                  </a:cubicBezTo>
                  <a:lnTo>
                    <a:pt x="10240" y="2096"/>
                  </a:lnTo>
                  <a:cubicBezTo>
                    <a:pt x="10490" y="1906"/>
                    <a:pt x="10514" y="1549"/>
                    <a:pt x="10323" y="1299"/>
                  </a:cubicBezTo>
                  <a:cubicBezTo>
                    <a:pt x="9978" y="882"/>
                    <a:pt x="9656" y="441"/>
                    <a:pt x="9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4"/>
            <p:cNvSpPr/>
            <p:nvPr/>
          </p:nvSpPr>
          <p:spPr>
            <a:xfrm>
              <a:off x="1124330" y="3919232"/>
              <a:ext cx="471274" cy="480004"/>
            </a:xfrm>
            <a:custGeom>
              <a:avLst/>
              <a:gdLst/>
              <a:ahLst/>
              <a:cxnLst/>
              <a:rect l="l" t="t" r="r" b="b"/>
              <a:pathLst>
                <a:path w="12574" h="12645" extrusionOk="0">
                  <a:moveTo>
                    <a:pt x="6156" y="0"/>
                  </a:moveTo>
                  <a:cubicBezTo>
                    <a:pt x="6072" y="0"/>
                    <a:pt x="6013" y="72"/>
                    <a:pt x="5941" y="72"/>
                  </a:cubicBezTo>
                  <a:cubicBezTo>
                    <a:pt x="5870" y="95"/>
                    <a:pt x="5811" y="119"/>
                    <a:pt x="5739" y="119"/>
                  </a:cubicBezTo>
                  <a:cubicBezTo>
                    <a:pt x="5709" y="125"/>
                    <a:pt x="5674" y="125"/>
                    <a:pt x="5636" y="125"/>
                  </a:cubicBezTo>
                  <a:cubicBezTo>
                    <a:pt x="5599" y="125"/>
                    <a:pt x="5560" y="125"/>
                    <a:pt x="5525" y="131"/>
                  </a:cubicBezTo>
                  <a:cubicBezTo>
                    <a:pt x="5453" y="155"/>
                    <a:pt x="5394" y="167"/>
                    <a:pt x="5322" y="179"/>
                  </a:cubicBezTo>
                  <a:cubicBezTo>
                    <a:pt x="5293" y="185"/>
                    <a:pt x="5257" y="185"/>
                    <a:pt x="5220" y="185"/>
                  </a:cubicBezTo>
                  <a:cubicBezTo>
                    <a:pt x="5182" y="185"/>
                    <a:pt x="5144" y="185"/>
                    <a:pt x="5108" y="191"/>
                  </a:cubicBezTo>
                  <a:cubicBezTo>
                    <a:pt x="5072" y="203"/>
                    <a:pt x="5037" y="203"/>
                    <a:pt x="4999" y="203"/>
                  </a:cubicBezTo>
                  <a:cubicBezTo>
                    <a:pt x="4962" y="203"/>
                    <a:pt x="4923" y="203"/>
                    <a:pt x="4882" y="214"/>
                  </a:cubicBezTo>
                  <a:cubicBezTo>
                    <a:pt x="4810" y="226"/>
                    <a:pt x="4751" y="274"/>
                    <a:pt x="4679" y="286"/>
                  </a:cubicBezTo>
                  <a:cubicBezTo>
                    <a:pt x="4620" y="310"/>
                    <a:pt x="4548" y="310"/>
                    <a:pt x="4465" y="334"/>
                  </a:cubicBezTo>
                  <a:cubicBezTo>
                    <a:pt x="4406" y="357"/>
                    <a:pt x="4346" y="393"/>
                    <a:pt x="4275" y="417"/>
                  </a:cubicBezTo>
                  <a:cubicBezTo>
                    <a:pt x="4203" y="453"/>
                    <a:pt x="4144" y="488"/>
                    <a:pt x="4084" y="524"/>
                  </a:cubicBezTo>
                  <a:cubicBezTo>
                    <a:pt x="4025" y="548"/>
                    <a:pt x="3953" y="584"/>
                    <a:pt x="3894" y="607"/>
                  </a:cubicBezTo>
                  <a:cubicBezTo>
                    <a:pt x="3834" y="631"/>
                    <a:pt x="3751" y="655"/>
                    <a:pt x="3691" y="691"/>
                  </a:cubicBezTo>
                  <a:cubicBezTo>
                    <a:pt x="3620" y="715"/>
                    <a:pt x="3536" y="703"/>
                    <a:pt x="3477" y="726"/>
                  </a:cubicBezTo>
                  <a:cubicBezTo>
                    <a:pt x="3394" y="762"/>
                    <a:pt x="3358" y="834"/>
                    <a:pt x="3298" y="869"/>
                  </a:cubicBezTo>
                  <a:cubicBezTo>
                    <a:pt x="3215" y="893"/>
                    <a:pt x="3155" y="941"/>
                    <a:pt x="3096" y="965"/>
                  </a:cubicBezTo>
                  <a:cubicBezTo>
                    <a:pt x="3024" y="1012"/>
                    <a:pt x="2977" y="1060"/>
                    <a:pt x="2917" y="1107"/>
                  </a:cubicBezTo>
                  <a:cubicBezTo>
                    <a:pt x="2858" y="1131"/>
                    <a:pt x="2786" y="1143"/>
                    <a:pt x="2727" y="1191"/>
                  </a:cubicBezTo>
                  <a:cubicBezTo>
                    <a:pt x="2667" y="1238"/>
                    <a:pt x="2655" y="1322"/>
                    <a:pt x="2596" y="1369"/>
                  </a:cubicBezTo>
                  <a:cubicBezTo>
                    <a:pt x="2536" y="1417"/>
                    <a:pt x="2477" y="1441"/>
                    <a:pt x="2417" y="1488"/>
                  </a:cubicBezTo>
                  <a:cubicBezTo>
                    <a:pt x="2358" y="1536"/>
                    <a:pt x="2286" y="1548"/>
                    <a:pt x="2227" y="1596"/>
                  </a:cubicBezTo>
                  <a:cubicBezTo>
                    <a:pt x="2179" y="1643"/>
                    <a:pt x="2131" y="1703"/>
                    <a:pt x="2072" y="1738"/>
                  </a:cubicBezTo>
                  <a:cubicBezTo>
                    <a:pt x="2024" y="1786"/>
                    <a:pt x="1953" y="1834"/>
                    <a:pt x="1905" y="1881"/>
                  </a:cubicBezTo>
                  <a:cubicBezTo>
                    <a:pt x="1846" y="1941"/>
                    <a:pt x="1786" y="1977"/>
                    <a:pt x="1750" y="2024"/>
                  </a:cubicBezTo>
                  <a:cubicBezTo>
                    <a:pt x="1703" y="2072"/>
                    <a:pt x="1691" y="2155"/>
                    <a:pt x="1643" y="2215"/>
                  </a:cubicBezTo>
                  <a:cubicBezTo>
                    <a:pt x="1596" y="2274"/>
                    <a:pt x="1536" y="2310"/>
                    <a:pt x="1489" y="2369"/>
                  </a:cubicBezTo>
                  <a:cubicBezTo>
                    <a:pt x="1453" y="2429"/>
                    <a:pt x="1369" y="2453"/>
                    <a:pt x="1334" y="2512"/>
                  </a:cubicBezTo>
                  <a:cubicBezTo>
                    <a:pt x="1286" y="2572"/>
                    <a:pt x="1250" y="2631"/>
                    <a:pt x="1215" y="2691"/>
                  </a:cubicBezTo>
                  <a:cubicBezTo>
                    <a:pt x="1167" y="2750"/>
                    <a:pt x="1155" y="2834"/>
                    <a:pt x="1108" y="2893"/>
                  </a:cubicBezTo>
                  <a:cubicBezTo>
                    <a:pt x="1060" y="2953"/>
                    <a:pt x="1060" y="3024"/>
                    <a:pt x="1012" y="3084"/>
                  </a:cubicBezTo>
                  <a:cubicBezTo>
                    <a:pt x="977" y="3143"/>
                    <a:pt x="929" y="3203"/>
                    <a:pt x="893" y="3262"/>
                  </a:cubicBezTo>
                  <a:cubicBezTo>
                    <a:pt x="858" y="3334"/>
                    <a:pt x="762" y="3370"/>
                    <a:pt x="738" y="3429"/>
                  </a:cubicBezTo>
                  <a:cubicBezTo>
                    <a:pt x="691" y="3489"/>
                    <a:pt x="715" y="3584"/>
                    <a:pt x="691" y="3643"/>
                  </a:cubicBezTo>
                  <a:cubicBezTo>
                    <a:pt x="655" y="3703"/>
                    <a:pt x="631" y="3786"/>
                    <a:pt x="596" y="3846"/>
                  </a:cubicBezTo>
                  <a:cubicBezTo>
                    <a:pt x="572" y="3905"/>
                    <a:pt x="500" y="3965"/>
                    <a:pt x="465" y="4024"/>
                  </a:cubicBezTo>
                  <a:cubicBezTo>
                    <a:pt x="453" y="4096"/>
                    <a:pt x="441" y="4167"/>
                    <a:pt x="405" y="4227"/>
                  </a:cubicBezTo>
                  <a:cubicBezTo>
                    <a:pt x="381" y="4298"/>
                    <a:pt x="357" y="4358"/>
                    <a:pt x="346" y="4441"/>
                  </a:cubicBezTo>
                  <a:cubicBezTo>
                    <a:pt x="334" y="4501"/>
                    <a:pt x="334" y="4572"/>
                    <a:pt x="322" y="4644"/>
                  </a:cubicBezTo>
                  <a:cubicBezTo>
                    <a:pt x="298" y="4703"/>
                    <a:pt x="238" y="4763"/>
                    <a:pt x="226" y="4834"/>
                  </a:cubicBezTo>
                  <a:cubicBezTo>
                    <a:pt x="215" y="4917"/>
                    <a:pt x="203" y="4977"/>
                    <a:pt x="179" y="5048"/>
                  </a:cubicBezTo>
                  <a:cubicBezTo>
                    <a:pt x="167" y="5120"/>
                    <a:pt x="155" y="5179"/>
                    <a:pt x="143" y="5251"/>
                  </a:cubicBezTo>
                  <a:cubicBezTo>
                    <a:pt x="143" y="5334"/>
                    <a:pt x="107" y="5394"/>
                    <a:pt x="96" y="5465"/>
                  </a:cubicBezTo>
                  <a:cubicBezTo>
                    <a:pt x="84" y="5525"/>
                    <a:pt x="107" y="5596"/>
                    <a:pt x="96" y="5668"/>
                  </a:cubicBezTo>
                  <a:cubicBezTo>
                    <a:pt x="84" y="5751"/>
                    <a:pt x="24" y="5810"/>
                    <a:pt x="24" y="5882"/>
                  </a:cubicBezTo>
                  <a:cubicBezTo>
                    <a:pt x="24" y="5953"/>
                    <a:pt x="48" y="6025"/>
                    <a:pt x="48" y="6108"/>
                  </a:cubicBezTo>
                  <a:cubicBezTo>
                    <a:pt x="36" y="6168"/>
                    <a:pt x="0" y="6239"/>
                    <a:pt x="0" y="6310"/>
                  </a:cubicBezTo>
                  <a:cubicBezTo>
                    <a:pt x="0" y="6370"/>
                    <a:pt x="24" y="6441"/>
                    <a:pt x="24" y="6525"/>
                  </a:cubicBezTo>
                  <a:cubicBezTo>
                    <a:pt x="24" y="6596"/>
                    <a:pt x="84" y="6656"/>
                    <a:pt x="84" y="6727"/>
                  </a:cubicBezTo>
                  <a:cubicBezTo>
                    <a:pt x="96" y="6787"/>
                    <a:pt x="84" y="6858"/>
                    <a:pt x="84" y="6930"/>
                  </a:cubicBezTo>
                  <a:cubicBezTo>
                    <a:pt x="84" y="7013"/>
                    <a:pt x="36" y="7084"/>
                    <a:pt x="48" y="7156"/>
                  </a:cubicBezTo>
                  <a:cubicBezTo>
                    <a:pt x="60" y="7227"/>
                    <a:pt x="119" y="7287"/>
                    <a:pt x="143" y="7370"/>
                  </a:cubicBezTo>
                  <a:cubicBezTo>
                    <a:pt x="155" y="7442"/>
                    <a:pt x="107" y="7513"/>
                    <a:pt x="119" y="7584"/>
                  </a:cubicBezTo>
                  <a:cubicBezTo>
                    <a:pt x="143" y="7668"/>
                    <a:pt x="167" y="7727"/>
                    <a:pt x="179" y="7799"/>
                  </a:cubicBezTo>
                  <a:cubicBezTo>
                    <a:pt x="215" y="7870"/>
                    <a:pt x="238" y="7930"/>
                    <a:pt x="262" y="8001"/>
                  </a:cubicBezTo>
                  <a:cubicBezTo>
                    <a:pt x="274" y="8061"/>
                    <a:pt x="286" y="8144"/>
                    <a:pt x="298" y="8215"/>
                  </a:cubicBezTo>
                  <a:cubicBezTo>
                    <a:pt x="322" y="8287"/>
                    <a:pt x="405" y="8323"/>
                    <a:pt x="441" y="8394"/>
                  </a:cubicBezTo>
                  <a:cubicBezTo>
                    <a:pt x="453" y="8465"/>
                    <a:pt x="393" y="8573"/>
                    <a:pt x="417" y="8632"/>
                  </a:cubicBezTo>
                  <a:cubicBezTo>
                    <a:pt x="453" y="8692"/>
                    <a:pt x="524" y="8751"/>
                    <a:pt x="560" y="8811"/>
                  </a:cubicBezTo>
                  <a:cubicBezTo>
                    <a:pt x="584" y="8882"/>
                    <a:pt x="655" y="8930"/>
                    <a:pt x="691" y="8989"/>
                  </a:cubicBezTo>
                  <a:cubicBezTo>
                    <a:pt x="715" y="9049"/>
                    <a:pt x="703" y="9144"/>
                    <a:pt x="738" y="9204"/>
                  </a:cubicBezTo>
                  <a:cubicBezTo>
                    <a:pt x="762" y="9263"/>
                    <a:pt x="798" y="9335"/>
                    <a:pt x="822" y="9394"/>
                  </a:cubicBezTo>
                  <a:cubicBezTo>
                    <a:pt x="858" y="9454"/>
                    <a:pt x="941" y="9501"/>
                    <a:pt x="977" y="9561"/>
                  </a:cubicBezTo>
                  <a:cubicBezTo>
                    <a:pt x="1012" y="9608"/>
                    <a:pt x="988" y="9716"/>
                    <a:pt x="1036" y="9775"/>
                  </a:cubicBezTo>
                  <a:cubicBezTo>
                    <a:pt x="1060" y="9835"/>
                    <a:pt x="1119" y="9882"/>
                    <a:pt x="1167" y="9942"/>
                  </a:cubicBezTo>
                  <a:cubicBezTo>
                    <a:pt x="1215" y="10001"/>
                    <a:pt x="1227" y="10073"/>
                    <a:pt x="1274" y="10132"/>
                  </a:cubicBezTo>
                  <a:cubicBezTo>
                    <a:pt x="1310" y="10192"/>
                    <a:pt x="1393" y="10228"/>
                    <a:pt x="1429" y="10287"/>
                  </a:cubicBezTo>
                  <a:cubicBezTo>
                    <a:pt x="1477" y="10347"/>
                    <a:pt x="1572" y="10359"/>
                    <a:pt x="1608" y="10418"/>
                  </a:cubicBezTo>
                  <a:cubicBezTo>
                    <a:pt x="1667" y="10466"/>
                    <a:pt x="1667" y="10549"/>
                    <a:pt x="1715" y="10609"/>
                  </a:cubicBezTo>
                  <a:cubicBezTo>
                    <a:pt x="1762" y="10656"/>
                    <a:pt x="1834" y="10704"/>
                    <a:pt x="1881" y="10740"/>
                  </a:cubicBezTo>
                  <a:cubicBezTo>
                    <a:pt x="1929" y="10787"/>
                    <a:pt x="2012" y="10823"/>
                    <a:pt x="2060" y="10859"/>
                  </a:cubicBezTo>
                  <a:cubicBezTo>
                    <a:pt x="2120" y="10906"/>
                    <a:pt x="2108" y="11025"/>
                    <a:pt x="2167" y="11073"/>
                  </a:cubicBezTo>
                  <a:cubicBezTo>
                    <a:pt x="2227" y="11121"/>
                    <a:pt x="2286" y="11144"/>
                    <a:pt x="2346" y="11192"/>
                  </a:cubicBezTo>
                  <a:cubicBezTo>
                    <a:pt x="2405" y="11240"/>
                    <a:pt x="2477" y="11252"/>
                    <a:pt x="2536" y="11299"/>
                  </a:cubicBezTo>
                  <a:cubicBezTo>
                    <a:pt x="2596" y="11335"/>
                    <a:pt x="2643" y="11382"/>
                    <a:pt x="2703" y="11430"/>
                  </a:cubicBezTo>
                  <a:cubicBezTo>
                    <a:pt x="2763" y="11478"/>
                    <a:pt x="2846" y="11478"/>
                    <a:pt x="2905" y="11513"/>
                  </a:cubicBezTo>
                  <a:cubicBezTo>
                    <a:pt x="2965" y="11561"/>
                    <a:pt x="3001" y="11656"/>
                    <a:pt x="3060" y="11692"/>
                  </a:cubicBezTo>
                  <a:cubicBezTo>
                    <a:pt x="3120" y="11728"/>
                    <a:pt x="3203" y="11728"/>
                    <a:pt x="3263" y="11752"/>
                  </a:cubicBezTo>
                  <a:cubicBezTo>
                    <a:pt x="3322" y="11787"/>
                    <a:pt x="3394" y="11811"/>
                    <a:pt x="3453" y="11847"/>
                  </a:cubicBezTo>
                  <a:cubicBezTo>
                    <a:pt x="3536" y="11894"/>
                    <a:pt x="3596" y="11918"/>
                    <a:pt x="3655" y="11954"/>
                  </a:cubicBezTo>
                  <a:cubicBezTo>
                    <a:pt x="3715" y="11978"/>
                    <a:pt x="3775" y="12037"/>
                    <a:pt x="3834" y="12073"/>
                  </a:cubicBezTo>
                  <a:cubicBezTo>
                    <a:pt x="3894" y="12097"/>
                    <a:pt x="3977" y="12085"/>
                    <a:pt x="4036" y="12109"/>
                  </a:cubicBezTo>
                  <a:cubicBezTo>
                    <a:pt x="4096" y="12144"/>
                    <a:pt x="4167" y="12156"/>
                    <a:pt x="4227" y="12192"/>
                  </a:cubicBezTo>
                  <a:cubicBezTo>
                    <a:pt x="4287" y="12216"/>
                    <a:pt x="4334" y="12311"/>
                    <a:pt x="4406" y="12323"/>
                  </a:cubicBezTo>
                  <a:cubicBezTo>
                    <a:pt x="4423" y="12326"/>
                    <a:pt x="4440" y="12327"/>
                    <a:pt x="4457" y="12327"/>
                  </a:cubicBezTo>
                  <a:cubicBezTo>
                    <a:pt x="4502" y="12327"/>
                    <a:pt x="4545" y="12320"/>
                    <a:pt x="4586" y="12320"/>
                  </a:cubicBezTo>
                  <a:cubicBezTo>
                    <a:pt x="4602" y="12320"/>
                    <a:pt x="4617" y="12321"/>
                    <a:pt x="4632" y="12323"/>
                  </a:cubicBezTo>
                  <a:cubicBezTo>
                    <a:pt x="4703" y="12335"/>
                    <a:pt x="4751" y="12406"/>
                    <a:pt x="4822" y="12430"/>
                  </a:cubicBezTo>
                  <a:cubicBezTo>
                    <a:pt x="4835" y="12432"/>
                    <a:pt x="4847" y="12433"/>
                    <a:pt x="4859" y="12433"/>
                  </a:cubicBezTo>
                  <a:cubicBezTo>
                    <a:pt x="4906" y="12433"/>
                    <a:pt x="4950" y="12422"/>
                    <a:pt x="4992" y="12422"/>
                  </a:cubicBezTo>
                  <a:cubicBezTo>
                    <a:pt x="5011" y="12422"/>
                    <a:pt x="5030" y="12424"/>
                    <a:pt x="5049" y="12430"/>
                  </a:cubicBezTo>
                  <a:cubicBezTo>
                    <a:pt x="5120" y="12442"/>
                    <a:pt x="5179" y="12466"/>
                    <a:pt x="5263" y="12490"/>
                  </a:cubicBezTo>
                  <a:cubicBezTo>
                    <a:pt x="5293" y="12496"/>
                    <a:pt x="5325" y="12496"/>
                    <a:pt x="5360" y="12496"/>
                  </a:cubicBezTo>
                  <a:cubicBezTo>
                    <a:pt x="5394" y="12496"/>
                    <a:pt x="5430" y="12496"/>
                    <a:pt x="5465" y="12502"/>
                  </a:cubicBezTo>
                  <a:cubicBezTo>
                    <a:pt x="5537" y="12502"/>
                    <a:pt x="5596" y="12585"/>
                    <a:pt x="5680" y="12609"/>
                  </a:cubicBezTo>
                  <a:cubicBezTo>
                    <a:pt x="5699" y="12613"/>
                    <a:pt x="5721" y="12614"/>
                    <a:pt x="5743" y="12614"/>
                  </a:cubicBezTo>
                  <a:cubicBezTo>
                    <a:pt x="5787" y="12614"/>
                    <a:pt x="5834" y="12609"/>
                    <a:pt x="5882" y="12609"/>
                  </a:cubicBezTo>
                  <a:cubicBezTo>
                    <a:pt x="5941" y="12621"/>
                    <a:pt x="6013" y="12621"/>
                    <a:pt x="6096" y="12621"/>
                  </a:cubicBezTo>
                  <a:cubicBezTo>
                    <a:pt x="6156" y="12621"/>
                    <a:pt x="6227" y="12645"/>
                    <a:pt x="6299" y="12645"/>
                  </a:cubicBezTo>
                  <a:cubicBezTo>
                    <a:pt x="6358" y="12645"/>
                    <a:pt x="6430" y="12633"/>
                    <a:pt x="6513" y="12633"/>
                  </a:cubicBezTo>
                  <a:cubicBezTo>
                    <a:pt x="6584" y="12633"/>
                    <a:pt x="6644" y="12549"/>
                    <a:pt x="6715" y="12549"/>
                  </a:cubicBezTo>
                  <a:cubicBezTo>
                    <a:pt x="6787" y="12549"/>
                    <a:pt x="6870" y="12609"/>
                    <a:pt x="6942" y="12609"/>
                  </a:cubicBezTo>
                  <a:cubicBezTo>
                    <a:pt x="7013" y="12585"/>
                    <a:pt x="7073" y="12573"/>
                    <a:pt x="7144" y="12561"/>
                  </a:cubicBezTo>
                  <a:cubicBezTo>
                    <a:pt x="7227" y="12561"/>
                    <a:pt x="7287" y="12490"/>
                    <a:pt x="7358" y="12466"/>
                  </a:cubicBezTo>
                  <a:cubicBezTo>
                    <a:pt x="7365" y="12465"/>
                    <a:pt x="7371" y="12464"/>
                    <a:pt x="7378" y="12464"/>
                  </a:cubicBezTo>
                  <a:cubicBezTo>
                    <a:pt x="7436" y="12464"/>
                    <a:pt x="7496" y="12503"/>
                    <a:pt x="7562" y="12503"/>
                  </a:cubicBezTo>
                  <a:cubicBezTo>
                    <a:pt x="7569" y="12503"/>
                    <a:pt x="7577" y="12503"/>
                    <a:pt x="7585" y="12502"/>
                  </a:cubicBezTo>
                  <a:cubicBezTo>
                    <a:pt x="7644" y="12502"/>
                    <a:pt x="7716" y="12502"/>
                    <a:pt x="7787" y="12490"/>
                  </a:cubicBezTo>
                  <a:cubicBezTo>
                    <a:pt x="7846" y="12454"/>
                    <a:pt x="7906" y="12406"/>
                    <a:pt x="7977" y="12395"/>
                  </a:cubicBezTo>
                  <a:cubicBezTo>
                    <a:pt x="8061" y="12383"/>
                    <a:pt x="8097" y="12287"/>
                    <a:pt x="8168" y="12275"/>
                  </a:cubicBezTo>
                  <a:cubicBezTo>
                    <a:pt x="8178" y="12271"/>
                    <a:pt x="8190" y="12270"/>
                    <a:pt x="8202" y="12270"/>
                  </a:cubicBezTo>
                  <a:cubicBezTo>
                    <a:pt x="8243" y="12270"/>
                    <a:pt x="8293" y="12287"/>
                    <a:pt x="8339" y="12287"/>
                  </a:cubicBezTo>
                  <a:cubicBezTo>
                    <a:pt x="8358" y="12287"/>
                    <a:pt x="8377" y="12284"/>
                    <a:pt x="8394" y="12275"/>
                  </a:cubicBezTo>
                  <a:cubicBezTo>
                    <a:pt x="8466" y="12252"/>
                    <a:pt x="8525" y="12204"/>
                    <a:pt x="8585" y="12168"/>
                  </a:cubicBezTo>
                  <a:cubicBezTo>
                    <a:pt x="8644" y="12144"/>
                    <a:pt x="8728" y="12133"/>
                    <a:pt x="8787" y="12097"/>
                  </a:cubicBezTo>
                  <a:cubicBezTo>
                    <a:pt x="8847" y="12073"/>
                    <a:pt x="8918" y="12049"/>
                    <a:pt x="8978" y="12025"/>
                  </a:cubicBezTo>
                  <a:cubicBezTo>
                    <a:pt x="9037" y="11990"/>
                    <a:pt x="9085" y="11906"/>
                    <a:pt x="9144" y="11871"/>
                  </a:cubicBezTo>
                  <a:cubicBezTo>
                    <a:pt x="9174" y="11859"/>
                    <a:pt x="9213" y="11859"/>
                    <a:pt x="9251" y="11859"/>
                  </a:cubicBezTo>
                  <a:cubicBezTo>
                    <a:pt x="9290" y="11859"/>
                    <a:pt x="9329" y="11859"/>
                    <a:pt x="9359" y="11847"/>
                  </a:cubicBezTo>
                  <a:cubicBezTo>
                    <a:pt x="9418" y="11799"/>
                    <a:pt x="9478" y="11752"/>
                    <a:pt x="9537" y="11728"/>
                  </a:cubicBezTo>
                  <a:cubicBezTo>
                    <a:pt x="9597" y="11680"/>
                    <a:pt x="9680" y="11668"/>
                    <a:pt x="9740" y="11621"/>
                  </a:cubicBezTo>
                  <a:cubicBezTo>
                    <a:pt x="9799" y="11597"/>
                    <a:pt x="9835" y="11537"/>
                    <a:pt x="9894" y="11490"/>
                  </a:cubicBezTo>
                  <a:cubicBezTo>
                    <a:pt x="9954" y="11442"/>
                    <a:pt x="9978" y="11359"/>
                    <a:pt x="10037" y="11311"/>
                  </a:cubicBezTo>
                  <a:cubicBezTo>
                    <a:pt x="10097" y="11263"/>
                    <a:pt x="10180" y="11275"/>
                    <a:pt x="10240" y="11240"/>
                  </a:cubicBezTo>
                  <a:cubicBezTo>
                    <a:pt x="10299" y="11192"/>
                    <a:pt x="10359" y="11156"/>
                    <a:pt x="10418" y="11121"/>
                  </a:cubicBezTo>
                  <a:cubicBezTo>
                    <a:pt x="10466" y="11073"/>
                    <a:pt x="10513" y="11013"/>
                    <a:pt x="10573" y="10966"/>
                  </a:cubicBezTo>
                  <a:cubicBezTo>
                    <a:pt x="10633" y="10918"/>
                    <a:pt x="10668" y="10859"/>
                    <a:pt x="10716" y="10823"/>
                  </a:cubicBezTo>
                  <a:cubicBezTo>
                    <a:pt x="10764" y="10775"/>
                    <a:pt x="10835" y="10728"/>
                    <a:pt x="10883" y="10680"/>
                  </a:cubicBezTo>
                  <a:cubicBezTo>
                    <a:pt x="10930" y="10644"/>
                    <a:pt x="10954" y="10561"/>
                    <a:pt x="11002" y="10501"/>
                  </a:cubicBezTo>
                  <a:cubicBezTo>
                    <a:pt x="11049" y="10466"/>
                    <a:pt x="11109" y="10418"/>
                    <a:pt x="11145" y="10359"/>
                  </a:cubicBezTo>
                  <a:cubicBezTo>
                    <a:pt x="11192" y="10299"/>
                    <a:pt x="11228" y="10239"/>
                    <a:pt x="11264" y="10180"/>
                  </a:cubicBezTo>
                  <a:cubicBezTo>
                    <a:pt x="11311" y="10120"/>
                    <a:pt x="11323" y="10049"/>
                    <a:pt x="11371" y="9989"/>
                  </a:cubicBezTo>
                  <a:cubicBezTo>
                    <a:pt x="11418" y="9930"/>
                    <a:pt x="11442" y="9870"/>
                    <a:pt x="11490" y="9811"/>
                  </a:cubicBezTo>
                  <a:cubicBezTo>
                    <a:pt x="11537" y="9751"/>
                    <a:pt x="11609" y="9716"/>
                    <a:pt x="11656" y="9656"/>
                  </a:cubicBezTo>
                  <a:cubicBezTo>
                    <a:pt x="11680" y="9597"/>
                    <a:pt x="11680" y="9513"/>
                    <a:pt x="11716" y="9454"/>
                  </a:cubicBezTo>
                  <a:cubicBezTo>
                    <a:pt x="11740" y="9394"/>
                    <a:pt x="11776" y="9311"/>
                    <a:pt x="11799" y="9251"/>
                  </a:cubicBezTo>
                  <a:cubicBezTo>
                    <a:pt x="11835" y="9180"/>
                    <a:pt x="11883" y="9120"/>
                    <a:pt x="11907" y="9061"/>
                  </a:cubicBezTo>
                  <a:cubicBezTo>
                    <a:pt x="11954" y="8989"/>
                    <a:pt x="11978" y="8930"/>
                    <a:pt x="12014" y="8870"/>
                  </a:cubicBezTo>
                  <a:cubicBezTo>
                    <a:pt x="12037" y="8799"/>
                    <a:pt x="12121" y="8751"/>
                    <a:pt x="12145" y="8692"/>
                  </a:cubicBezTo>
                  <a:cubicBezTo>
                    <a:pt x="12157" y="8632"/>
                    <a:pt x="12121" y="8525"/>
                    <a:pt x="12145" y="8465"/>
                  </a:cubicBezTo>
                  <a:cubicBezTo>
                    <a:pt x="12180" y="8394"/>
                    <a:pt x="12276" y="8358"/>
                    <a:pt x="12299" y="8287"/>
                  </a:cubicBezTo>
                  <a:cubicBezTo>
                    <a:pt x="12311" y="8215"/>
                    <a:pt x="12252" y="8120"/>
                    <a:pt x="12264" y="8049"/>
                  </a:cubicBezTo>
                  <a:cubicBezTo>
                    <a:pt x="12276" y="7977"/>
                    <a:pt x="12359" y="7930"/>
                    <a:pt x="12371" y="7858"/>
                  </a:cubicBezTo>
                  <a:cubicBezTo>
                    <a:pt x="12383" y="7787"/>
                    <a:pt x="12418" y="7727"/>
                    <a:pt x="12430" y="7644"/>
                  </a:cubicBezTo>
                  <a:cubicBezTo>
                    <a:pt x="12442" y="7572"/>
                    <a:pt x="12418" y="7501"/>
                    <a:pt x="12430" y="7430"/>
                  </a:cubicBezTo>
                  <a:cubicBezTo>
                    <a:pt x="12442" y="7346"/>
                    <a:pt x="12478" y="7287"/>
                    <a:pt x="12490" y="7215"/>
                  </a:cubicBezTo>
                  <a:cubicBezTo>
                    <a:pt x="12502" y="7156"/>
                    <a:pt x="12478" y="7084"/>
                    <a:pt x="12490" y="7013"/>
                  </a:cubicBezTo>
                  <a:cubicBezTo>
                    <a:pt x="12490" y="6930"/>
                    <a:pt x="12573" y="6882"/>
                    <a:pt x="12573" y="6799"/>
                  </a:cubicBezTo>
                  <a:lnTo>
                    <a:pt x="12573" y="6596"/>
                  </a:lnTo>
                  <a:cubicBezTo>
                    <a:pt x="12573" y="6537"/>
                    <a:pt x="12502" y="6465"/>
                    <a:pt x="12502" y="6382"/>
                  </a:cubicBezTo>
                  <a:cubicBezTo>
                    <a:pt x="12502" y="6310"/>
                    <a:pt x="12514" y="6251"/>
                    <a:pt x="12514" y="6179"/>
                  </a:cubicBezTo>
                  <a:cubicBezTo>
                    <a:pt x="12514" y="6120"/>
                    <a:pt x="12549" y="6049"/>
                    <a:pt x="12549" y="5965"/>
                  </a:cubicBezTo>
                  <a:lnTo>
                    <a:pt x="12549" y="5763"/>
                  </a:lnTo>
                  <a:cubicBezTo>
                    <a:pt x="12538" y="5703"/>
                    <a:pt x="12549" y="5632"/>
                    <a:pt x="12538" y="5548"/>
                  </a:cubicBezTo>
                  <a:cubicBezTo>
                    <a:pt x="12526" y="5489"/>
                    <a:pt x="12430" y="5429"/>
                    <a:pt x="12418" y="5358"/>
                  </a:cubicBezTo>
                  <a:cubicBezTo>
                    <a:pt x="12395" y="5287"/>
                    <a:pt x="12430" y="5215"/>
                    <a:pt x="12418" y="5132"/>
                  </a:cubicBezTo>
                  <a:cubicBezTo>
                    <a:pt x="12395" y="5060"/>
                    <a:pt x="12371" y="5001"/>
                    <a:pt x="12359" y="4929"/>
                  </a:cubicBezTo>
                  <a:cubicBezTo>
                    <a:pt x="12335" y="4858"/>
                    <a:pt x="12299" y="4798"/>
                    <a:pt x="12276" y="4715"/>
                  </a:cubicBezTo>
                  <a:cubicBezTo>
                    <a:pt x="12264" y="4655"/>
                    <a:pt x="12228" y="4596"/>
                    <a:pt x="12204" y="4525"/>
                  </a:cubicBezTo>
                  <a:cubicBezTo>
                    <a:pt x="12192" y="4465"/>
                    <a:pt x="12204" y="4394"/>
                    <a:pt x="12180" y="4322"/>
                  </a:cubicBezTo>
                  <a:cubicBezTo>
                    <a:pt x="12157" y="4239"/>
                    <a:pt x="12192" y="4155"/>
                    <a:pt x="12157" y="4096"/>
                  </a:cubicBezTo>
                  <a:cubicBezTo>
                    <a:pt x="12133" y="4036"/>
                    <a:pt x="12097" y="3965"/>
                    <a:pt x="12073" y="3905"/>
                  </a:cubicBezTo>
                  <a:cubicBezTo>
                    <a:pt x="12037" y="3822"/>
                    <a:pt x="11942" y="3798"/>
                    <a:pt x="11907" y="3739"/>
                  </a:cubicBezTo>
                  <a:cubicBezTo>
                    <a:pt x="11883" y="3679"/>
                    <a:pt x="11883" y="3584"/>
                    <a:pt x="11847" y="3524"/>
                  </a:cubicBezTo>
                  <a:cubicBezTo>
                    <a:pt x="11823" y="3453"/>
                    <a:pt x="11799" y="3382"/>
                    <a:pt x="11776" y="3322"/>
                  </a:cubicBezTo>
                  <a:cubicBezTo>
                    <a:pt x="11740" y="3262"/>
                    <a:pt x="11680" y="3203"/>
                    <a:pt x="11656" y="3143"/>
                  </a:cubicBezTo>
                  <a:cubicBezTo>
                    <a:pt x="11633" y="3084"/>
                    <a:pt x="11561" y="3036"/>
                    <a:pt x="11526" y="2977"/>
                  </a:cubicBezTo>
                  <a:cubicBezTo>
                    <a:pt x="11478" y="2917"/>
                    <a:pt x="11418" y="2870"/>
                    <a:pt x="11371" y="2810"/>
                  </a:cubicBezTo>
                  <a:cubicBezTo>
                    <a:pt x="11335" y="2750"/>
                    <a:pt x="11359" y="2655"/>
                    <a:pt x="11311" y="2596"/>
                  </a:cubicBezTo>
                  <a:lnTo>
                    <a:pt x="11180" y="2417"/>
                  </a:lnTo>
                  <a:cubicBezTo>
                    <a:pt x="11133" y="2358"/>
                    <a:pt x="11061" y="2322"/>
                    <a:pt x="11014" y="2262"/>
                  </a:cubicBezTo>
                  <a:lnTo>
                    <a:pt x="10883" y="2084"/>
                  </a:lnTo>
                  <a:cubicBezTo>
                    <a:pt x="10835" y="2024"/>
                    <a:pt x="10752" y="2000"/>
                    <a:pt x="10704" y="1953"/>
                  </a:cubicBezTo>
                  <a:cubicBezTo>
                    <a:pt x="10656" y="1905"/>
                    <a:pt x="10609" y="1834"/>
                    <a:pt x="10573" y="1786"/>
                  </a:cubicBezTo>
                  <a:cubicBezTo>
                    <a:pt x="10513" y="1738"/>
                    <a:pt x="10478" y="1667"/>
                    <a:pt x="10418" y="1619"/>
                  </a:cubicBezTo>
                  <a:cubicBezTo>
                    <a:pt x="10359" y="1584"/>
                    <a:pt x="10275" y="1584"/>
                    <a:pt x="10216" y="1536"/>
                  </a:cubicBezTo>
                  <a:cubicBezTo>
                    <a:pt x="10156" y="1488"/>
                    <a:pt x="10109" y="1441"/>
                    <a:pt x="10049" y="1405"/>
                  </a:cubicBezTo>
                  <a:cubicBezTo>
                    <a:pt x="9990" y="1357"/>
                    <a:pt x="9930" y="1322"/>
                    <a:pt x="9871" y="1286"/>
                  </a:cubicBezTo>
                  <a:cubicBezTo>
                    <a:pt x="9811" y="1250"/>
                    <a:pt x="9751" y="1226"/>
                    <a:pt x="9692" y="1179"/>
                  </a:cubicBezTo>
                  <a:cubicBezTo>
                    <a:pt x="9632" y="1131"/>
                    <a:pt x="9597" y="1048"/>
                    <a:pt x="9537" y="1000"/>
                  </a:cubicBezTo>
                  <a:cubicBezTo>
                    <a:pt x="9478" y="953"/>
                    <a:pt x="9394" y="965"/>
                    <a:pt x="9335" y="941"/>
                  </a:cubicBezTo>
                  <a:cubicBezTo>
                    <a:pt x="9275" y="893"/>
                    <a:pt x="9228" y="822"/>
                    <a:pt x="9168" y="786"/>
                  </a:cubicBezTo>
                  <a:cubicBezTo>
                    <a:pt x="9109" y="762"/>
                    <a:pt x="9025" y="762"/>
                    <a:pt x="8966" y="726"/>
                  </a:cubicBezTo>
                  <a:cubicBezTo>
                    <a:pt x="8906" y="703"/>
                    <a:pt x="8823" y="691"/>
                    <a:pt x="8763" y="655"/>
                  </a:cubicBezTo>
                  <a:cubicBezTo>
                    <a:pt x="8692" y="631"/>
                    <a:pt x="8632" y="584"/>
                    <a:pt x="8573" y="548"/>
                  </a:cubicBezTo>
                  <a:cubicBezTo>
                    <a:pt x="8513" y="524"/>
                    <a:pt x="8442" y="536"/>
                    <a:pt x="8418" y="417"/>
                  </a:cubicBezTo>
                  <a:cubicBezTo>
                    <a:pt x="8335" y="393"/>
                    <a:pt x="8299" y="334"/>
                    <a:pt x="8216" y="310"/>
                  </a:cubicBezTo>
                  <a:cubicBezTo>
                    <a:pt x="8156" y="286"/>
                    <a:pt x="8097" y="238"/>
                    <a:pt x="8025" y="226"/>
                  </a:cubicBezTo>
                  <a:cubicBezTo>
                    <a:pt x="7966" y="214"/>
                    <a:pt x="7894" y="214"/>
                    <a:pt x="7823" y="191"/>
                  </a:cubicBezTo>
                  <a:cubicBezTo>
                    <a:pt x="7739" y="179"/>
                    <a:pt x="7680" y="167"/>
                    <a:pt x="7608" y="155"/>
                  </a:cubicBezTo>
                  <a:cubicBezTo>
                    <a:pt x="7537" y="131"/>
                    <a:pt x="7477" y="107"/>
                    <a:pt x="7406" y="95"/>
                  </a:cubicBezTo>
                  <a:cubicBezTo>
                    <a:pt x="7346" y="72"/>
                    <a:pt x="7263" y="72"/>
                    <a:pt x="7192" y="60"/>
                  </a:cubicBezTo>
                  <a:cubicBezTo>
                    <a:pt x="7132" y="60"/>
                    <a:pt x="7061" y="60"/>
                    <a:pt x="6989" y="48"/>
                  </a:cubicBezTo>
                  <a:cubicBezTo>
                    <a:pt x="6930" y="48"/>
                    <a:pt x="6846" y="36"/>
                    <a:pt x="6775" y="36"/>
                  </a:cubicBezTo>
                  <a:lnTo>
                    <a:pt x="6573" y="36"/>
                  </a:lnTo>
                  <a:cubicBezTo>
                    <a:pt x="6513" y="36"/>
                    <a:pt x="6430" y="72"/>
                    <a:pt x="6358" y="72"/>
                  </a:cubicBezTo>
                  <a:cubicBezTo>
                    <a:pt x="6299" y="72"/>
                    <a:pt x="6227" y="0"/>
                    <a:pt x="6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4"/>
            <p:cNvSpPr/>
            <p:nvPr/>
          </p:nvSpPr>
          <p:spPr>
            <a:xfrm>
              <a:off x="1089511" y="3890762"/>
              <a:ext cx="536864" cy="543284"/>
            </a:xfrm>
            <a:custGeom>
              <a:avLst/>
              <a:gdLst/>
              <a:ahLst/>
              <a:cxnLst/>
              <a:rect l="l" t="t" r="r" b="b"/>
              <a:pathLst>
                <a:path w="14324" h="14312" extrusionOk="0">
                  <a:moveTo>
                    <a:pt x="6918" y="1000"/>
                  </a:moveTo>
                  <a:cubicBezTo>
                    <a:pt x="6990" y="1000"/>
                    <a:pt x="7061" y="1095"/>
                    <a:pt x="7144" y="1095"/>
                  </a:cubicBezTo>
                  <a:cubicBezTo>
                    <a:pt x="7216" y="1095"/>
                    <a:pt x="7287" y="1048"/>
                    <a:pt x="7347" y="1048"/>
                  </a:cubicBezTo>
                  <a:cubicBezTo>
                    <a:pt x="7418" y="1048"/>
                    <a:pt x="7502" y="1024"/>
                    <a:pt x="7573" y="1024"/>
                  </a:cubicBezTo>
                  <a:cubicBezTo>
                    <a:pt x="7644" y="1024"/>
                    <a:pt x="7716" y="1024"/>
                    <a:pt x="7799" y="1036"/>
                  </a:cubicBezTo>
                  <a:cubicBezTo>
                    <a:pt x="7871" y="1036"/>
                    <a:pt x="7930" y="1084"/>
                    <a:pt x="8002" y="1084"/>
                  </a:cubicBezTo>
                  <a:cubicBezTo>
                    <a:pt x="8073" y="1095"/>
                    <a:pt x="8133" y="1119"/>
                    <a:pt x="8216" y="1143"/>
                  </a:cubicBezTo>
                  <a:cubicBezTo>
                    <a:pt x="8287" y="1155"/>
                    <a:pt x="8347" y="1203"/>
                    <a:pt x="8418" y="1214"/>
                  </a:cubicBezTo>
                  <a:cubicBezTo>
                    <a:pt x="8433" y="1217"/>
                    <a:pt x="8449" y="1218"/>
                    <a:pt x="8465" y="1218"/>
                  </a:cubicBezTo>
                  <a:cubicBezTo>
                    <a:pt x="8508" y="1218"/>
                    <a:pt x="8554" y="1211"/>
                    <a:pt x="8598" y="1211"/>
                  </a:cubicBezTo>
                  <a:cubicBezTo>
                    <a:pt x="8614" y="1211"/>
                    <a:pt x="8629" y="1212"/>
                    <a:pt x="8645" y="1214"/>
                  </a:cubicBezTo>
                  <a:cubicBezTo>
                    <a:pt x="8680" y="1220"/>
                    <a:pt x="8716" y="1220"/>
                    <a:pt x="8753" y="1220"/>
                  </a:cubicBezTo>
                  <a:cubicBezTo>
                    <a:pt x="8790" y="1220"/>
                    <a:pt x="8829" y="1220"/>
                    <a:pt x="8871" y="1226"/>
                  </a:cubicBezTo>
                  <a:cubicBezTo>
                    <a:pt x="8942" y="1238"/>
                    <a:pt x="8990" y="1345"/>
                    <a:pt x="9049" y="1357"/>
                  </a:cubicBezTo>
                  <a:cubicBezTo>
                    <a:pt x="9064" y="1362"/>
                    <a:pt x="9080" y="1364"/>
                    <a:pt x="9096" y="1364"/>
                  </a:cubicBezTo>
                  <a:cubicBezTo>
                    <a:pt x="9139" y="1364"/>
                    <a:pt x="9184" y="1350"/>
                    <a:pt x="9223" y="1350"/>
                  </a:cubicBezTo>
                  <a:cubicBezTo>
                    <a:pt x="9237" y="1350"/>
                    <a:pt x="9251" y="1352"/>
                    <a:pt x="9264" y="1357"/>
                  </a:cubicBezTo>
                  <a:cubicBezTo>
                    <a:pt x="9347" y="1393"/>
                    <a:pt x="9359" y="1512"/>
                    <a:pt x="9430" y="1536"/>
                  </a:cubicBezTo>
                  <a:cubicBezTo>
                    <a:pt x="9449" y="1547"/>
                    <a:pt x="9472" y="1550"/>
                    <a:pt x="9497" y="1550"/>
                  </a:cubicBezTo>
                  <a:cubicBezTo>
                    <a:pt x="9527" y="1550"/>
                    <a:pt x="9560" y="1546"/>
                    <a:pt x="9590" y="1546"/>
                  </a:cubicBezTo>
                  <a:cubicBezTo>
                    <a:pt x="9615" y="1546"/>
                    <a:pt x="9638" y="1549"/>
                    <a:pt x="9657" y="1560"/>
                  </a:cubicBezTo>
                  <a:cubicBezTo>
                    <a:pt x="9716" y="1584"/>
                    <a:pt x="9788" y="1595"/>
                    <a:pt x="9859" y="1631"/>
                  </a:cubicBezTo>
                  <a:cubicBezTo>
                    <a:pt x="9918" y="1655"/>
                    <a:pt x="9966" y="1738"/>
                    <a:pt x="10038" y="1762"/>
                  </a:cubicBezTo>
                  <a:cubicBezTo>
                    <a:pt x="10097" y="1798"/>
                    <a:pt x="10157" y="1857"/>
                    <a:pt x="10216" y="1881"/>
                  </a:cubicBezTo>
                  <a:cubicBezTo>
                    <a:pt x="10276" y="1917"/>
                    <a:pt x="10371" y="1893"/>
                    <a:pt x="10430" y="1941"/>
                  </a:cubicBezTo>
                  <a:cubicBezTo>
                    <a:pt x="10490" y="1988"/>
                    <a:pt x="10561" y="2000"/>
                    <a:pt x="10621" y="2036"/>
                  </a:cubicBezTo>
                  <a:cubicBezTo>
                    <a:pt x="10680" y="2072"/>
                    <a:pt x="10716" y="2155"/>
                    <a:pt x="10776" y="2191"/>
                  </a:cubicBezTo>
                  <a:cubicBezTo>
                    <a:pt x="10835" y="2238"/>
                    <a:pt x="10859" y="2310"/>
                    <a:pt x="10919" y="2357"/>
                  </a:cubicBezTo>
                  <a:cubicBezTo>
                    <a:pt x="10978" y="2405"/>
                    <a:pt x="11014" y="2465"/>
                    <a:pt x="11073" y="2512"/>
                  </a:cubicBezTo>
                  <a:cubicBezTo>
                    <a:pt x="11133" y="2548"/>
                    <a:pt x="11228" y="2536"/>
                    <a:pt x="11276" y="2584"/>
                  </a:cubicBezTo>
                  <a:cubicBezTo>
                    <a:pt x="11335" y="2631"/>
                    <a:pt x="11335" y="2727"/>
                    <a:pt x="11383" y="2774"/>
                  </a:cubicBezTo>
                  <a:cubicBezTo>
                    <a:pt x="11431" y="2822"/>
                    <a:pt x="11502" y="2846"/>
                    <a:pt x="11562" y="2905"/>
                  </a:cubicBezTo>
                  <a:cubicBezTo>
                    <a:pt x="11609" y="2953"/>
                    <a:pt x="11633" y="3024"/>
                    <a:pt x="11681" y="3084"/>
                  </a:cubicBezTo>
                  <a:cubicBezTo>
                    <a:pt x="11728" y="3143"/>
                    <a:pt x="11847" y="3131"/>
                    <a:pt x="11883" y="3191"/>
                  </a:cubicBezTo>
                  <a:cubicBezTo>
                    <a:pt x="11931" y="3250"/>
                    <a:pt x="11919" y="3358"/>
                    <a:pt x="11966" y="3417"/>
                  </a:cubicBezTo>
                  <a:cubicBezTo>
                    <a:pt x="12002" y="3477"/>
                    <a:pt x="12038" y="3536"/>
                    <a:pt x="12085" y="3596"/>
                  </a:cubicBezTo>
                  <a:cubicBezTo>
                    <a:pt x="12121" y="3655"/>
                    <a:pt x="12216" y="3667"/>
                    <a:pt x="12264" y="3727"/>
                  </a:cubicBezTo>
                  <a:cubicBezTo>
                    <a:pt x="12300" y="3786"/>
                    <a:pt x="12347" y="3846"/>
                    <a:pt x="12383" y="3905"/>
                  </a:cubicBezTo>
                  <a:cubicBezTo>
                    <a:pt x="12419" y="3965"/>
                    <a:pt x="12443" y="4036"/>
                    <a:pt x="12478" y="4096"/>
                  </a:cubicBezTo>
                  <a:cubicBezTo>
                    <a:pt x="12514" y="4155"/>
                    <a:pt x="12585" y="4203"/>
                    <a:pt x="12621" y="4262"/>
                  </a:cubicBezTo>
                  <a:cubicBezTo>
                    <a:pt x="12645" y="4322"/>
                    <a:pt x="12585" y="4441"/>
                    <a:pt x="12621" y="4501"/>
                  </a:cubicBezTo>
                  <a:cubicBezTo>
                    <a:pt x="12645" y="4560"/>
                    <a:pt x="12776" y="4596"/>
                    <a:pt x="12812" y="4655"/>
                  </a:cubicBezTo>
                  <a:cubicBezTo>
                    <a:pt x="12836" y="4715"/>
                    <a:pt x="12859" y="4786"/>
                    <a:pt x="12883" y="4858"/>
                  </a:cubicBezTo>
                  <a:cubicBezTo>
                    <a:pt x="12919" y="4917"/>
                    <a:pt x="12931" y="4989"/>
                    <a:pt x="12943" y="5072"/>
                  </a:cubicBezTo>
                  <a:cubicBezTo>
                    <a:pt x="12978" y="5144"/>
                    <a:pt x="12978" y="5203"/>
                    <a:pt x="13002" y="5275"/>
                  </a:cubicBezTo>
                  <a:cubicBezTo>
                    <a:pt x="13038" y="5346"/>
                    <a:pt x="12990" y="5429"/>
                    <a:pt x="13014" y="5501"/>
                  </a:cubicBezTo>
                  <a:cubicBezTo>
                    <a:pt x="13038" y="5572"/>
                    <a:pt x="13062" y="5632"/>
                    <a:pt x="13074" y="5703"/>
                  </a:cubicBezTo>
                  <a:cubicBezTo>
                    <a:pt x="13097" y="5786"/>
                    <a:pt x="13133" y="5846"/>
                    <a:pt x="13157" y="5906"/>
                  </a:cubicBezTo>
                  <a:cubicBezTo>
                    <a:pt x="13169" y="5977"/>
                    <a:pt x="13217" y="6037"/>
                    <a:pt x="13228" y="6108"/>
                  </a:cubicBezTo>
                  <a:cubicBezTo>
                    <a:pt x="13240" y="6179"/>
                    <a:pt x="13193" y="6263"/>
                    <a:pt x="13217" y="6334"/>
                  </a:cubicBezTo>
                  <a:cubicBezTo>
                    <a:pt x="13228" y="6406"/>
                    <a:pt x="13217" y="6477"/>
                    <a:pt x="13217" y="6537"/>
                  </a:cubicBezTo>
                  <a:cubicBezTo>
                    <a:pt x="13228" y="6620"/>
                    <a:pt x="13228" y="6679"/>
                    <a:pt x="13228" y="6751"/>
                  </a:cubicBezTo>
                  <a:cubicBezTo>
                    <a:pt x="13228" y="6822"/>
                    <a:pt x="13240" y="6882"/>
                    <a:pt x="13240" y="6953"/>
                  </a:cubicBezTo>
                  <a:lnTo>
                    <a:pt x="13240" y="7168"/>
                  </a:lnTo>
                  <a:cubicBezTo>
                    <a:pt x="13240" y="7239"/>
                    <a:pt x="13288" y="7310"/>
                    <a:pt x="13288" y="7370"/>
                  </a:cubicBezTo>
                  <a:cubicBezTo>
                    <a:pt x="13288" y="7453"/>
                    <a:pt x="13240" y="7513"/>
                    <a:pt x="13240" y="7584"/>
                  </a:cubicBezTo>
                  <a:lnTo>
                    <a:pt x="13240" y="7787"/>
                  </a:lnTo>
                  <a:cubicBezTo>
                    <a:pt x="13240" y="7870"/>
                    <a:pt x="13193" y="7930"/>
                    <a:pt x="13181" y="8001"/>
                  </a:cubicBezTo>
                  <a:cubicBezTo>
                    <a:pt x="13169" y="8072"/>
                    <a:pt x="13228" y="8144"/>
                    <a:pt x="13217" y="8227"/>
                  </a:cubicBezTo>
                  <a:cubicBezTo>
                    <a:pt x="13193" y="8299"/>
                    <a:pt x="13133" y="8358"/>
                    <a:pt x="13121" y="8430"/>
                  </a:cubicBezTo>
                  <a:cubicBezTo>
                    <a:pt x="13109" y="8501"/>
                    <a:pt x="13133" y="8584"/>
                    <a:pt x="13109" y="8656"/>
                  </a:cubicBezTo>
                  <a:cubicBezTo>
                    <a:pt x="13097" y="8727"/>
                    <a:pt x="13038" y="8787"/>
                    <a:pt x="13014" y="8846"/>
                  </a:cubicBezTo>
                  <a:cubicBezTo>
                    <a:pt x="13002" y="8918"/>
                    <a:pt x="13014" y="9001"/>
                    <a:pt x="13002" y="9073"/>
                  </a:cubicBezTo>
                  <a:cubicBezTo>
                    <a:pt x="12990" y="9144"/>
                    <a:pt x="12943" y="9204"/>
                    <a:pt x="12931" y="9263"/>
                  </a:cubicBezTo>
                  <a:cubicBezTo>
                    <a:pt x="12978" y="9275"/>
                    <a:pt x="12978" y="9358"/>
                    <a:pt x="12943" y="9430"/>
                  </a:cubicBezTo>
                  <a:cubicBezTo>
                    <a:pt x="12907" y="9489"/>
                    <a:pt x="12859" y="9549"/>
                    <a:pt x="12824" y="9608"/>
                  </a:cubicBezTo>
                  <a:cubicBezTo>
                    <a:pt x="12800" y="9668"/>
                    <a:pt x="12716" y="9716"/>
                    <a:pt x="12693" y="9787"/>
                  </a:cubicBezTo>
                  <a:cubicBezTo>
                    <a:pt x="12657" y="9846"/>
                    <a:pt x="12621" y="9906"/>
                    <a:pt x="12585" y="9977"/>
                  </a:cubicBezTo>
                  <a:cubicBezTo>
                    <a:pt x="12562" y="10037"/>
                    <a:pt x="12514" y="10097"/>
                    <a:pt x="12478" y="10168"/>
                  </a:cubicBezTo>
                  <a:cubicBezTo>
                    <a:pt x="12455" y="10227"/>
                    <a:pt x="12443" y="10311"/>
                    <a:pt x="12395" y="10358"/>
                  </a:cubicBezTo>
                  <a:cubicBezTo>
                    <a:pt x="12347" y="10418"/>
                    <a:pt x="12395" y="10525"/>
                    <a:pt x="12347" y="10585"/>
                  </a:cubicBezTo>
                  <a:cubicBezTo>
                    <a:pt x="12300" y="10644"/>
                    <a:pt x="12264" y="10692"/>
                    <a:pt x="12216" y="10751"/>
                  </a:cubicBezTo>
                  <a:cubicBezTo>
                    <a:pt x="12169" y="10811"/>
                    <a:pt x="12109" y="10859"/>
                    <a:pt x="12062" y="10918"/>
                  </a:cubicBezTo>
                  <a:cubicBezTo>
                    <a:pt x="12026" y="10978"/>
                    <a:pt x="12002" y="11049"/>
                    <a:pt x="11943" y="11109"/>
                  </a:cubicBezTo>
                  <a:cubicBezTo>
                    <a:pt x="11907" y="11168"/>
                    <a:pt x="11800" y="11168"/>
                    <a:pt x="11752" y="11228"/>
                  </a:cubicBezTo>
                  <a:cubicBezTo>
                    <a:pt x="11704" y="11287"/>
                    <a:pt x="11704" y="11394"/>
                    <a:pt x="11669" y="11430"/>
                  </a:cubicBezTo>
                  <a:cubicBezTo>
                    <a:pt x="11621" y="11478"/>
                    <a:pt x="11526" y="11490"/>
                    <a:pt x="11466" y="11549"/>
                  </a:cubicBezTo>
                  <a:cubicBezTo>
                    <a:pt x="11431" y="11597"/>
                    <a:pt x="11407" y="11704"/>
                    <a:pt x="11347" y="11751"/>
                  </a:cubicBezTo>
                  <a:cubicBezTo>
                    <a:pt x="11288" y="11787"/>
                    <a:pt x="11204" y="11787"/>
                    <a:pt x="11145" y="11835"/>
                  </a:cubicBezTo>
                  <a:cubicBezTo>
                    <a:pt x="11085" y="11882"/>
                    <a:pt x="11073" y="11966"/>
                    <a:pt x="11014" y="12013"/>
                  </a:cubicBezTo>
                  <a:cubicBezTo>
                    <a:pt x="10954" y="12061"/>
                    <a:pt x="10847" y="12025"/>
                    <a:pt x="10788" y="12073"/>
                  </a:cubicBezTo>
                  <a:cubicBezTo>
                    <a:pt x="10728" y="12121"/>
                    <a:pt x="10680" y="12168"/>
                    <a:pt x="10621" y="12204"/>
                  </a:cubicBezTo>
                  <a:cubicBezTo>
                    <a:pt x="10561" y="12252"/>
                    <a:pt x="10550" y="12347"/>
                    <a:pt x="10478" y="12383"/>
                  </a:cubicBezTo>
                  <a:cubicBezTo>
                    <a:pt x="10419" y="12430"/>
                    <a:pt x="10335" y="12430"/>
                    <a:pt x="10276" y="12478"/>
                  </a:cubicBezTo>
                  <a:cubicBezTo>
                    <a:pt x="10216" y="12502"/>
                    <a:pt x="10145" y="12525"/>
                    <a:pt x="10073" y="12549"/>
                  </a:cubicBezTo>
                  <a:cubicBezTo>
                    <a:pt x="10014" y="12585"/>
                    <a:pt x="9978" y="12704"/>
                    <a:pt x="9918" y="12728"/>
                  </a:cubicBezTo>
                  <a:cubicBezTo>
                    <a:pt x="9889" y="12746"/>
                    <a:pt x="9850" y="12746"/>
                    <a:pt x="9811" y="12746"/>
                  </a:cubicBezTo>
                  <a:cubicBezTo>
                    <a:pt x="9773" y="12746"/>
                    <a:pt x="9734" y="12746"/>
                    <a:pt x="9704" y="12764"/>
                  </a:cubicBezTo>
                  <a:cubicBezTo>
                    <a:pt x="9645" y="12787"/>
                    <a:pt x="9561" y="12799"/>
                    <a:pt x="9502" y="12835"/>
                  </a:cubicBezTo>
                  <a:cubicBezTo>
                    <a:pt x="9442" y="12871"/>
                    <a:pt x="9407" y="12954"/>
                    <a:pt x="9323" y="12990"/>
                  </a:cubicBezTo>
                  <a:cubicBezTo>
                    <a:pt x="9313" y="12993"/>
                    <a:pt x="9302" y="12995"/>
                    <a:pt x="9291" y="12995"/>
                  </a:cubicBezTo>
                  <a:cubicBezTo>
                    <a:pt x="9238" y="12995"/>
                    <a:pt x="9180" y="12961"/>
                    <a:pt x="9122" y="12961"/>
                  </a:cubicBezTo>
                  <a:cubicBezTo>
                    <a:pt x="9109" y="12961"/>
                    <a:pt x="9097" y="12962"/>
                    <a:pt x="9085" y="12966"/>
                  </a:cubicBezTo>
                  <a:cubicBezTo>
                    <a:pt x="9014" y="13002"/>
                    <a:pt x="8990" y="13085"/>
                    <a:pt x="8906" y="13121"/>
                  </a:cubicBezTo>
                  <a:cubicBezTo>
                    <a:pt x="8898" y="13122"/>
                    <a:pt x="8890" y="13123"/>
                    <a:pt x="8882" y="13123"/>
                  </a:cubicBezTo>
                  <a:cubicBezTo>
                    <a:pt x="8839" y="13123"/>
                    <a:pt x="8796" y="13107"/>
                    <a:pt x="8753" y="13107"/>
                  </a:cubicBezTo>
                  <a:cubicBezTo>
                    <a:pt x="8733" y="13107"/>
                    <a:pt x="8712" y="13111"/>
                    <a:pt x="8692" y="13121"/>
                  </a:cubicBezTo>
                  <a:cubicBezTo>
                    <a:pt x="8609" y="13133"/>
                    <a:pt x="8549" y="13180"/>
                    <a:pt x="8478" y="13192"/>
                  </a:cubicBezTo>
                  <a:cubicBezTo>
                    <a:pt x="8406" y="13204"/>
                    <a:pt x="8347" y="13252"/>
                    <a:pt x="8275" y="13252"/>
                  </a:cubicBezTo>
                  <a:cubicBezTo>
                    <a:pt x="8248" y="13256"/>
                    <a:pt x="8221" y="13257"/>
                    <a:pt x="8196" y="13257"/>
                  </a:cubicBezTo>
                  <a:cubicBezTo>
                    <a:pt x="8144" y="13257"/>
                    <a:pt x="8097" y="13252"/>
                    <a:pt x="8049" y="13252"/>
                  </a:cubicBezTo>
                  <a:cubicBezTo>
                    <a:pt x="8041" y="13253"/>
                    <a:pt x="8033" y="13254"/>
                    <a:pt x="8025" y="13254"/>
                  </a:cubicBezTo>
                  <a:cubicBezTo>
                    <a:pt x="7959" y="13254"/>
                    <a:pt x="7886" y="13216"/>
                    <a:pt x="7823" y="13216"/>
                  </a:cubicBezTo>
                  <a:cubicBezTo>
                    <a:pt x="7752" y="13240"/>
                    <a:pt x="7692" y="13252"/>
                    <a:pt x="7621" y="13252"/>
                  </a:cubicBezTo>
                  <a:cubicBezTo>
                    <a:pt x="7537" y="13252"/>
                    <a:pt x="7478" y="13311"/>
                    <a:pt x="7406" y="13323"/>
                  </a:cubicBezTo>
                  <a:cubicBezTo>
                    <a:pt x="7335" y="13323"/>
                    <a:pt x="7263" y="13287"/>
                    <a:pt x="7180" y="13287"/>
                  </a:cubicBezTo>
                  <a:cubicBezTo>
                    <a:pt x="7109" y="13287"/>
                    <a:pt x="7037" y="13299"/>
                    <a:pt x="6978" y="13299"/>
                  </a:cubicBezTo>
                  <a:cubicBezTo>
                    <a:pt x="6906" y="13299"/>
                    <a:pt x="6847" y="13252"/>
                    <a:pt x="6763" y="13252"/>
                  </a:cubicBezTo>
                  <a:cubicBezTo>
                    <a:pt x="6692" y="13252"/>
                    <a:pt x="6620" y="13323"/>
                    <a:pt x="6549" y="13323"/>
                  </a:cubicBezTo>
                  <a:cubicBezTo>
                    <a:pt x="6466" y="13323"/>
                    <a:pt x="6406" y="13264"/>
                    <a:pt x="6335" y="13264"/>
                  </a:cubicBezTo>
                  <a:cubicBezTo>
                    <a:pt x="6263" y="13252"/>
                    <a:pt x="6204" y="13204"/>
                    <a:pt x="6132" y="13192"/>
                  </a:cubicBezTo>
                  <a:cubicBezTo>
                    <a:pt x="6115" y="13190"/>
                    <a:pt x="6098" y="13189"/>
                    <a:pt x="6081" y="13189"/>
                  </a:cubicBezTo>
                  <a:cubicBezTo>
                    <a:pt x="6035" y="13189"/>
                    <a:pt x="5993" y="13196"/>
                    <a:pt x="5951" y="13196"/>
                  </a:cubicBezTo>
                  <a:cubicBezTo>
                    <a:pt x="5936" y="13196"/>
                    <a:pt x="5921" y="13195"/>
                    <a:pt x="5906" y="13192"/>
                  </a:cubicBezTo>
                  <a:cubicBezTo>
                    <a:pt x="5835" y="13180"/>
                    <a:pt x="5775" y="13145"/>
                    <a:pt x="5692" y="13133"/>
                  </a:cubicBezTo>
                  <a:cubicBezTo>
                    <a:pt x="5676" y="13130"/>
                    <a:pt x="5659" y="13129"/>
                    <a:pt x="5643" y="13129"/>
                  </a:cubicBezTo>
                  <a:cubicBezTo>
                    <a:pt x="5614" y="13129"/>
                    <a:pt x="5585" y="13132"/>
                    <a:pt x="5557" y="13132"/>
                  </a:cubicBezTo>
                  <a:cubicBezTo>
                    <a:pt x="5530" y="13132"/>
                    <a:pt x="5504" y="13130"/>
                    <a:pt x="5477" y="13121"/>
                  </a:cubicBezTo>
                  <a:cubicBezTo>
                    <a:pt x="5394" y="13109"/>
                    <a:pt x="5358" y="13025"/>
                    <a:pt x="5275" y="13002"/>
                  </a:cubicBezTo>
                  <a:cubicBezTo>
                    <a:pt x="5204" y="12990"/>
                    <a:pt x="5144" y="12954"/>
                    <a:pt x="5073" y="12942"/>
                  </a:cubicBezTo>
                  <a:cubicBezTo>
                    <a:pt x="5001" y="12906"/>
                    <a:pt x="4954" y="12847"/>
                    <a:pt x="4894" y="12823"/>
                  </a:cubicBezTo>
                  <a:cubicBezTo>
                    <a:pt x="4823" y="12787"/>
                    <a:pt x="4763" y="12775"/>
                    <a:pt x="4704" y="12752"/>
                  </a:cubicBezTo>
                  <a:cubicBezTo>
                    <a:pt x="4644" y="12716"/>
                    <a:pt x="4561" y="12692"/>
                    <a:pt x="4501" y="12656"/>
                  </a:cubicBezTo>
                  <a:cubicBezTo>
                    <a:pt x="4442" y="12633"/>
                    <a:pt x="4358" y="12644"/>
                    <a:pt x="4287" y="12609"/>
                  </a:cubicBezTo>
                  <a:cubicBezTo>
                    <a:pt x="4227" y="12585"/>
                    <a:pt x="4168" y="12525"/>
                    <a:pt x="4108" y="12490"/>
                  </a:cubicBezTo>
                  <a:cubicBezTo>
                    <a:pt x="4049" y="12466"/>
                    <a:pt x="3965" y="12454"/>
                    <a:pt x="3906" y="12406"/>
                  </a:cubicBezTo>
                  <a:cubicBezTo>
                    <a:pt x="3846" y="12359"/>
                    <a:pt x="3822" y="12287"/>
                    <a:pt x="3763" y="12240"/>
                  </a:cubicBezTo>
                  <a:cubicBezTo>
                    <a:pt x="3703" y="12192"/>
                    <a:pt x="3632" y="12168"/>
                    <a:pt x="3584" y="12132"/>
                  </a:cubicBezTo>
                  <a:cubicBezTo>
                    <a:pt x="3525" y="12097"/>
                    <a:pt x="3453" y="12073"/>
                    <a:pt x="3394" y="12037"/>
                  </a:cubicBezTo>
                  <a:cubicBezTo>
                    <a:pt x="3334" y="11990"/>
                    <a:pt x="3251" y="11978"/>
                    <a:pt x="3191" y="11930"/>
                  </a:cubicBezTo>
                  <a:cubicBezTo>
                    <a:pt x="3132" y="11882"/>
                    <a:pt x="3132" y="11775"/>
                    <a:pt x="3072" y="11740"/>
                  </a:cubicBezTo>
                  <a:cubicBezTo>
                    <a:pt x="3013" y="11692"/>
                    <a:pt x="2953" y="11656"/>
                    <a:pt x="2894" y="11621"/>
                  </a:cubicBezTo>
                  <a:lnTo>
                    <a:pt x="2751" y="11466"/>
                  </a:lnTo>
                  <a:cubicBezTo>
                    <a:pt x="2703" y="11418"/>
                    <a:pt x="2691" y="11335"/>
                    <a:pt x="2632" y="11275"/>
                  </a:cubicBezTo>
                  <a:cubicBezTo>
                    <a:pt x="2584" y="11216"/>
                    <a:pt x="2560" y="11156"/>
                    <a:pt x="2501" y="11097"/>
                  </a:cubicBezTo>
                  <a:cubicBezTo>
                    <a:pt x="2453" y="11037"/>
                    <a:pt x="2334" y="11037"/>
                    <a:pt x="2287" y="10989"/>
                  </a:cubicBezTo>
                  <a:cubicBezTo>
                    <a:pt x="2239" y="10930"/>
                    <a:pt x="2263" y="10847"/>
                    <a:pt x="2215" y="10787"/>
                  </a:cubicBezTo>
                  <a:cubicBezTo>
                    <a:pt x="2168" y="10728"/>
                    <a:pt x="2096" y="10692"/>
                    <a:pt x="2048" y="10632"/>
                  </a:cubicBezTo>
                  <a:cubicBezTo>
                    <a:pt x="2001" y="10573"/>
                    <a:pt x="2025" y="10489"/>
                    <a:pt x="1977" y="10430"/>
                  </a:cubicBezTo>
                  <a:cubicBezTo>
                    <a:pt x="1929" y="10370"/>
                    <a:pt x="1870" y="10323"/>
                    <a:pt x="1846" y="10263"/>
                  </a:cubicBezTo>
                  <a:cubicBezTo>
                    <a:pt x="1810" y="10204"/>
                    <a:pt x="1763" y="10144"/>
                    <a:pt x="1727" y="10085"/>
                  </a:cubicBezTo>
                  <a:cubicBezTo>
                    <a:pt x="1691" y="10025"/>
                    <a:pt x="1679" y="9954"/>
                    <a:pt x="1644" y="9870"/>
                  </a:cubicBezTo>
                  <a:cubicBezTo>
                    <a:pt x="1620" y="9811"/>
                    <a:pt x="1560" y="9751"/>
                    <a:pt x="1525" y="9692"/>
                  </a:cubicBezTo>
                  <a:cubicBezTo>
                    <a:pt x="1501" y="9632"/>
                    <a:pt x="1513" y="9549"/>
                    <a:pt x="1489" y="9489"/>
                  </a:cubicBezTo>
                  <a:cubicBezTo>
                    <a:pt x="1453" y="9430"/>
                    <a:pt x="1382" y="9370"/>
                    <a:pt x="1346" y="9311"/>
                  </a:cubicBezTo>
                  <a:cubicBezTo>
                    <a:pt x="1322" y="9239"/>
                    <a:pt x="1310" y="9180"/>
                    <a:pt x="1275" y="9096"/>
                  </a:cubicBezTo>
                  <a:cubicBezTo>
                    <a:pt x="1251" y="9025"/>
                    <a:pt x="1227" y="8965"/>
                    <a:pt x="1215" y="8894"/>
                  </a:cubicBezTo>
                  <a:cubicBezTo>
                    <a:pt x="1203" y="8823"/>
                    <a:pt x="1263" y="8727"/>
                    <a:pt x="1251" y="8668"/>
                  </a:cubicBezTo>
                  <a:cubicBezTo>
                    <a:pt x="1227" y="8596"/>
                    <a:pt x="1144" y="8549"/>
                    <a:pt x="1132" y="8477"/>
                  </a:cubicBezTo>
                  <a:cubicBezTo>
                    <a:pt x="1108" y="8406"/>
                    <a:pt x="1108" y="8322"/>
                    <a:pt x="1108" y="8263"/>
                  </a:cubicBezTo>
                  <a:cubicBezTo>
                    <a:pt x="1096" y="8192"/>
                    <a:pt x="1108" y="8120"/>
                    <a:pt x="1108" y="8049"/>
                  </a:cubicBezTo>
                  <a:cubicBezTo>
                    <a:pt x="1096" y="7965"/>
                    <a:pt x="1084" y="7906"/>
                    <a:pt x="1072" y="7834"/>
                  </a:cubicBezTo>
                  <a:cubicBezTo>
                    <a:pt x="1048" y="7763"/>
                    <a:pt x="1048" y="7691"/>
                    <a:pt x="1048" y="7632"/>
                  </a:cubicBezTo>
                  <a:cubicBezTo>
                    <a:pt x="1048" y="7549"/>
                    <a:pt x="1025" y="7477"/>
                    <a:pt x="1025" y="7418"/>
                  </a:cubicBezTo>
                  <a:lnTo>
                    <a:pt x="1025" y="7215"/>
                  </a:lnTo>
                  <a:cubicBezTo>
                    <a:pt x="1025" y="7132"/>
                    <a:pt x="1036" y="7060"/>
                    <a:pt x="1036" y="7001"/>
                  </a:cubicBezTo>
                  <a:cubicBezTo>
                    <a:pt x="1036" y="6929"/>
                    <a:pt x="977" y="6858"/>
                    <a:pt x="977" y="6775"/>
                  </a:cubicBezTo>
                  <a:cubicBezTo>
                    <a:pt x="977" y="6703"/>
                    <a:pt x="1072" y="6644"/>
                    <a:pt x="1072" y="6572"/>
                  </a:cubicBezTo>
                  <a:cubicBezTo>
                    <a:pt x="1072" y="6501"/>
                    <a:pt x="1025" y="6418"/>
                    <a:pt x="1025" y="6346"/>
                  </a:cubicBezTo>
                  <a:cubicBezTo>
                    <a:pt x="1036" y="6275"/>
                    <a:pt x="1108" y="6215"/>
                    <a:pt x="1132" y="6144"/>
                  </a:cubicBezTo>
                  <a:cubicBezTo>
                    <a:pt x="1144" y="6060"/>
                    <a:pt x="1084" y="5989"/>
                    <a:pt x="1096" y="5917"/>
                  </a:cubicBezTo>
                  <a:cubicBezTo>
                    <a:pt x="1108" y="5846"/>
                    <a:pt x="1203" y="5798"/>
                    <a:pt x="1227" y="5727"/>
                  </a:cubicBezTo>
                  <a:cubicBezTo>
                    <a:pt x="1251" y="5644"/>
                    <a:pt x="1227" y="5572"/>
                    <a:pt x="1263" y="5513"/>
                  </a:cubicBezTo>
                  <a:cubicBezTo>
                    <a:pt x="1275" y="5441"/>
                    <a:pt x="1251" y="5370"/>
                    <a:pt x="1275" y="5286"/>
                  </a:cubicBezTo>
                  <a:cubicBezTo>
                    <a:pt x="1286" y="5215"/>
                    <a:pt x="1310" y="5144"/>
                    <a:pt x="1322" y="5084"/>
                  </a:cubicBezTo>
                  <a:cubicBezTo>
                    <a:pt x="1346" y="5013"/>
                    <a:pt x="1382" y="4953"/>
                    <a:pt x="1394" y="4870"/>
                  </a:cubicBezTo>
                  <a:cubicBezTo>
                    <a:pt x="1429" y="4798"/>
                    <a:pt x="1525" y="4774"/>
                    <a:pt x="1560" y="4715"/>
                  </a:cubicBezTo>
                  <a:cubicBezTo>
                    <a:pt x="1584" y="4655"/>
                    <a:pt x="1572" y="4560"/>
                    <a:pt x="1608" y="4501"/>
                  </a:cubicBezTo>
                  <a:cubicBezTo>
                    <a:pt x="1632" y="4441"/>
                    <a:pt x="1727" y="4393"/>
                    <a:pt x="1751" y="4334"/>
                  </a:cubicBezTo>
                  <a:cubicBezTo>
                    <a:pt x="1787" y="4274"/>
                    <a:pt x="1751" y="4179"/>
                    <a:pt x="1798" y="4120"/>
                  </a:cubicBezTo>
                  <a:cubicBezTo>
                    <a:pt x="1822" y="4060"/>
                    <a:pt x="1870" y="4001"/>
                    <a:pt x="1906" y="3941"/>
                  </a:cubicBezTo>
                  <a:cubicBezTo>
                    <a:pt x="1941" y="3881"/>
                    <a:pt x="2025" y="3846"/>
                    <a:pt x="2048" y="3786"/>
                  </a:cubicBezTo>
                  <a:cubicBezTo>
                    <a:pt x="2096" y="3727"/>
                    <a:pt x="2084" y="3643"/>
                    <a:pt x="2120" y="3584"/>
                  </a:cubicBezTo>
                  <a:cubicBezTo>
                    <a:pt x="2168" y="3524"/>
                    <a:pt x="2287" y="3524"/>
                    <a:pt x="2334" y="3465"/>
                  </a:cubicBezTo>
                  <a:cubicBezTo>
                    <a:pt x="2382" y="3405"/>
                    <a:pt x="2406" y="3322"/>
                    <a:pt x="2453" y="3286"/>
                  </a:cubicBezTo>
                  <a:cubicBezTo>
                    <a:pt x="2501" y="3227"/>
                    <a:pt x="2525" y="3167"/>
                    <a:pt x="2572" y="3108"/>
                  </a:cubicBezTo>
                  <a:cubicBezTo>
                    <a:pt x="2620" y="3048"/>
                    <a:pt x="2656" y="2989"/>
                    <a:pt x="2703" y="2941"/>
                  </a:cubicBezTo>
                  <a:cubicBezTo>
                    <a:pt x="2751" y="2893"/>
                    <a:pt x="2834" y="2869"/>
                    <a:pt x="2882" y="2822"/>
                  </a:cubicBezTo>
                  <a:cubicBezTo>
                    <a:pt x="2930" y="2774"/>
                    <a:pt x="2941" y="2667"/>
                    <a:pt x="3001" y="2631"/>
                  </a:cubicBezTo>
                  <a:cubicBezTo>
                    <a:pt x="3060" y="2584"/>
                    <a:pt x="3132" y="2548"/>
                    <a:pt x="3180" y="2512"/>
                  </a:cubicBezTo>
                  <a:cubicBezTo>
                    <a:pt x="3239" y="2465"/>
                    <a:pt x="3311" y="2453"/>
                    <a:pt x="3370" y="2405"/>
                  </a:cubicBezTo>
                  <a:cubicBezTo>
                    <a:pt x="3430" y="2357"/>
                    <a:pt x="3477" y="2298"/>
                    <a:pt x="3537" y="2250"/>
                  </a:cubicBezTo>
                  <a:cubicBezTo>
                    <a:pt x="3596" y="2215"/>
                    <a:pt x="3656" y="2167"/>
                    <a:pt x="3715" y="2131"/>
                  </a:cubicBezTo>
                  <a:cubicBezTo>
                    <a:pt x="3775" y="2096"/>
                    <a:pt x="3846" y="2072"/>
                    <a:pt x="3906" y="2036"/>
                  </a:cubicBezTo>
                  <a:cubicBezTo>
                    <a:pt x="3965" y="1988"/>
                    <a:pt x="4025" y="1953"/>
                    <a:pt x="4084" y="1917"/>
                  </a:cubicBezTo>
                  <a:cubicBezTo>
                    <a:pt x="4144" y="1881"/>
                    <a:pt x="4168" y="1762"/>
                    <a:pt x="4239" y="1738"/>
                  </a:cubicBezTo>
                  <a:cubicBezTo>
                    <a:pt x="4299" y="1703"/>
                    <a:pt x="4382" y="1715"/>
                    <a:pt x="4465" y="1691"/>
                  </a:cubicBezTo>
                  <a:cubicBezTo>
                    <a:pt x="4525" y="1655"/>
                    <a:pt x="4596" y="1631"/>
                    <a:pt x="4656" y="1595"/>
                  </a:cubicBezTo>
                  <a:cubicBezTo>
                    <a:pt x="4715" y="1572"/>
                    <a:pt x="4799" y="1572"/>
                    <a:pt x="4858" y="1536"/>
                  </a:cubicBezTo>
                  <a:cubicBezTo>
                    <a:pt x="4918" y="1512"/>
                    <a:pt x="4977" y="1441"/>
                    <a:pt x="5037" y="1417"/>
                  </a:cubicBezTo>
                  <a:cubicBezTo>
                    <a:pt x="5120" y="1393"/>
                    <a:pt x="5156" y="1345"/>
                    <a:pt x="5239" y="1322"/>
                  </a:cubicBezTo>
                  <a:cubicBezTo>
                    <a:pt x="5256" y="1313"/>
                    <a:pt x="5274" y="1310"/>
                    <a:pt x="5292" y="1310"/>
                  </a:cubicBezTo>
                  <a:cubicBezTo>
                    <a:pt x="5342" y="1310"/>
                    <a:pt x="5394" y="1335"/>
                    <a:pt x="5436" y="1335"/>
                  </a:cubicBezTo>
                  <a:cubicBezTo>
                    <a:pt x="5442" y="1335"/>
                    <a:pt x="5448" y="1335"/>
                    <a:pt x="5454" y="1334"/>
                  </a:cubicBezTo>
                  <a:cubicBezTo>
                    <a:pt x="5537" y="1322"/>
                    <a:pt x="5597" y="1274"/>
                    <a:pt x="5668" y="1262"/>
                  </a:cubicBezTo>
                  <a:cubicBezTo>
                    <a:pt x="5739" y="1238"/>
                    <a:pt x="5787" y="1155"/>
                    <a:pt x="5858" y="1143"/>
                  </a:cubicBezTo>
                  <a:cubicBezTo>
                    <a:pt x="5868" y="1140"/>
                    <a:pt x="5877" y="1139"/>
                    <a:pt x="5887" y="1139"/>
                  </a:cubicBezTo>
                  <a:cubicBezTo>
                    <a:pt x="5944" y="1139"/>
                    <a:pt x="6010" y="1183"/>
                    <a:pt x="6060" y="1183"/>
                  </a:cubicBezTo>
                  <a:cubicBezTo>
                    <a:pt x="6069" y="1183"/>
                    <a:pt x="6077" y="1182"/>
                    <a:pt x="6085" y="1179"/>
                  </a:cubicBezTo>
                  <a:cubicBezTo>
                    <a:pt x="6156" y="1167"/>
                    <a:pt x="6228" y="1167"/>
                    <a:pt x="6287" y="1155"/>
                  </a:cubicBezTo>
                  <a:cubicBezTo>
                    <a:pt x="6370" y="1143"/>
                    <a:pt x="6430" y="1095"/>
                    <a:pt x="6501" y="1095"/>
                  </a:cubicBezTo>
                  <a:cubicBezTo>
                    <a:pt x="6573" y="1084"/>
                    <a:pt x="6632" y="1060"/>
                    <a:pt x="6704" y="1048"/>
                  </a:cubicBezTo>
                  <a:cubicBezTo>
                    <a:pt x="6787" y="1048"/>
                    <a:pt x="6859" y="1000"/>
                    <a:pt x="6918" y="1000"/>
                  </a:cubicBezTo>
                  <a:close/>
                  <a:moveTo>
                    <a:pt x="7001" y="0"/>
                  </a:moveTo>
                  <a:cubicBezTo>
                    <a:pt x="6930" y="0"/>
                    <a:pt x="6859" y="48"/>
                    <a:pt x="6799" y="60"/>
                  </a:cubicBezTo>
                  <a:cubicBezTo>
                    <a:pt x="6716" y="60"/>
                    <a:pt x="6644" y="36"/>
                    <a:pt x="6573" y="36"/>
                  </a:cubicBezTo>
                  <a:cubicBezTo>
                    <a:pt x="6501" y="36"/>
                    <a:pt x="6418" y="60"/>
                    <a:pt x="6359" y="60"/>
                  </a:cubicBezTo>
                  <a:cubicBezTo>
                    <a:pt x="6340" y="66"/>
                    <a:pt x="6321" y="68"/>
                    <a:pt x="6302" y="68"/>
                  </a:cubicBezTo>
                  <a:cubicBezTo>
                    <a:pt x="6260" y="68"/>
                    <a:pt x="6218" y="57"/>
                    <a:pt x="6176" y="57"/>
                  </a:cubicBezTo>
                  <a:cubicBezTo>
                    <a:pt x="6166" y="57"/>
                    <a:pt x="6155" y="58"/>
                    <a:pt x="6144" y="60"/>
                  </a:cubicBezTo>
                  <a:cubicBezTo>
                    <a:pt x="6061" y="83"/>
                    <a:pt x="6001" y="155"/>
                    <a:pt x="5930" y="167"/>
                  </a:cubicBezTo>
                  <a:cubicBezTo>
                    <a:pt x="5915" y="172"/>
                    <a:pt x="5901" y="174"/>
                    <a:pt x="5886" y="174"/>
                  </a:cubicBezTo>
                  <a:cubicBezTo>
                    <a:pt x="5837" y="174"/>
                    <a:pt x="5787" y="153"/>
                    <a:pt x="5732" y="153"/>
                  </a:cubicBezTo>
                  <a:cubicBezTo>
                    <a:pt x="5723" y="153"/>
                    <a:pt x="5713" y="153"/>
                    <a:pt x="5704" y="155"/>
                  </a:cubicBezTo>
                  <a:cubicBezTo>
                    <a:pt x="5632" y="167"/>
                    <a:pt x="5573" y="226"/>
                    <a:pt x="5501" y="238"/>
                  </a:cubicBezTo>
                  <a:cubicBezTo>
                    <a:pt x="5466" y="250"/>
                    <a:pt x="5427" y="250"/>
                    <a:pt x="5388" y="250"/>
                  </a:cubicBezTo>
                  <a:cubicBezTo>
                    <a:pt x="5349" y="250"/>
                    <a:pt x="5311" y="250"/>
                    <a:pt x="5275" y="262"/>
                  </a:cubicBezTo>
                  <a:cubicBezTo>
                    <a:pt x="5204" y="274"/>
                    <a:pt x="5156" y="345"/>
                    <a:pt x="5085" y="369"/>
                  </a:cubicBezTo>
                  <a:cubicBezTo>
                    <a:pt x="5013" y="381"/>
                    <a:pt x="4954" y="393"/>
                    <a:pt x="4870" y="429"/>
                  </a:cubicBezTo>
                  <a:cubicBezTo>
                    <a:pt x="4799" y="452"/>
                    <a:pt x="4739" y="500"/>
                    <a:pt x="4680" y="512"/>
                  </a:cubicBezTo>
                  <a:cubicBezTo>
                    <a:pt x="4608" y="548"/>
                    <a:pt x="4537" y="524"/>
                    <a:pt x="4477" y="560"/>
                  </a:cubicBezTo>
                  <a:cubicBezTo>
                    <a:pt x="4418" y="583"/>
                    <a:pt x="4323" y="572"/>
                    <a:pt x="4263" y="595"/>
                  </a:cubicBezTo>
                  <a:cubicBezTo>
                    <a:pt x="4203" y="631"/>
                    <a:pt x="4156" y="738"/>
                    <a:pt x="4096" y="762"/>
                  </a:cubicBezTo>
                  <a:cubicBezTo>
                    <a:pt x="4037" y="798"/>
                    <a:pt x="3953" y="798"/>
                    <a:pt x="3894" y="822"/>
                  </a:cubicBezTo>
                  <a:cubicBezTo>
                    <a:pt x="3834" y="857"/>
                    <a:pt x="3763" y="869"/>
                    <a:pt x="3703" y="917"/>
                  </a:cubicBezTo>
                  <a:cubicBezTo>
                    <a:pt x="3644" y="941"/>
                    <a:pt x="3584" y="1000"/>
                    <a:pt x="3525" y="1036"/>
                  </a:cubicBezTo>
                  <a:cubicBezTo>
                    <a:pt x="3465" y="1060"/>
                    <a:pt x="3382" y="1072"/>
                    <a:pt x="3334" y="1119"/>
                  </a:cubicBezTo>
                  <a:cubicBezTo>
                    <a:pt x="3275" y="1167"/>
                    <a:pt x="3191" y="1179"/>
                    <a:pt x="3132" y="1214"/>
                  </a:cubicBezTo>
                  <a:cubicBezTo>
                    <a:pt x="3072" y="1250"/>
                    <a:pt x="3060" y="1357"/>
                    <a:pt x="3001" y="1405"/>
                  </a:cubicBezTo>
                  <a:cubicBezTo>
                    <a:pt x="2941" y="1453"/>
                    <a:pt x="2870" y="1453"/>
                    <a:pt x="2810" y="1488"/>
                  </a:cubicBezTo>
                  <a:cubicBezTo>
                    <a:pt x="2751" y="1536"/>
                    <a:pt x="2715" y="1607"/>
                    <a:pt x="2656" y="1655"/>
                  </a:cubicBezTo>
                  <a:cubicBezTo>
                    <a:pt x="2596" y="1703"/>
                    <a:pt x="2501" y="1691"/>
                    <a:pt x="2453" y="1726"/>
                  </a:cubicBezTo>
                  <a:cubicBezTo>
                    <a:pt x="2394" y="1774"/>
                    <a:pt x="2382" y="1869"/>
                    <a:pt x="2322" y="1917"/>
                  </a:cubicBezTo>
                  <a:cubicBezTo>
                    <a:pt x="2263" y="1953"/>
                    <a:pt x="2227" y="2024"/>
                    <a:pt x="2168" y="2072"/>
                  </a:cubicBezTo>
                  <a:cubicBezTo>
                    <a:pt x="2120" y="2119"/>
                    <a:pt x="2001" y="2107"/>
                    <a:pt x="1941" y="2167"/>
                  </a:cubicBezTo>
                  <a:cubicBezTo>
                    <a:pt x="1906" y="2215"/>
                    <a:pt x="1882" y="2310"/>
                    <a:pt x="1846" y="2357"/>
                  </a:cubicBezTo>
                  <a:cubicBezTo>
                    <a:pt x="1798" y="2417"/>
                    <a:pt x="1763" y="2488"/>
                    <a:pt x="1727" y="2536"/>
                  </a:cubicBezTo>
                  <a:cubicBezTo>
                    <a:pt x="1679" y="2596"/>
                    <a:pt x="1632" y="2643"/>
                    <a:pt x="1584" y="2703"/>
                  </a:cubicBezTo>
                  <a:cubicBezTo>
                    <a:pt x="1548" y="2762"/>
                    <a:pt x="1489" y="2810"/>
                    <a:pt x="1441" y="2869"/>
                  </a:cubicBezTo>
                  <a:cubicBezTo>
                    <a:pt x="1394" y="2929"/>
                    <a:pt x="1322" y="2953"/>
                    <a:pt x="1275" y="3012"/>
                  </a:cubicBezTo>
                  <a:cubicBezTo>
                    <a:pt x="1227" y="3072"/>
                    <a:pt x="1215" y="3143"/>
                    <a:pt x="1167" y="3203"/>
                  </a:cubicBezTo>
                  <a:cubicBezTo>
                    <a:pt x="1132" y="3262"/>
                    <a:pt x="1132" y="3358"/>
                    <a:pt x="1096" y="3417"/>
                  </a:cubicBezTo>
                  <a:cubicBezTo>
                    <a:pt x="1048" y="3477"/>
                    <a:pt x="989" y="3524"/>
                    <a:pt x="965" y="3584"/>
                  </a:cubicBezTo>
                  <a:cubicBezTo>
                    <a:pt x="929" y="3643"/>
                    <a:pt x="870" y="3703"/>
                    <a:pt x="846" y="3762"/>
                  </a:cubicBezTo>
                  <a:cubicBezTo>
                    <a:pt x="810" y="3822"/>
                    <a:pt x="739" y="3881"/>
                    <a:pt x="715" y="3941"/>
                  </a:cubicBezTo>
                  <a:cubicBezTo>
                    <a:pt x="679" y="4001"/>
                    <a:pt x="655" y="4072"/>
                    <a:pt x="620" y="4132"/>
                  </a:cubicBezTo>
                  <a:cubicBezTo>
                    <a:pt x="596" y="4191"/>
                    <a:pt x="560" y="4262"/>
                    <a:pt x="536" y="4334"/>
                  </a:cubicBezTo>
                  <a:cubicBezTo>
                    <a:pt x="538" y="4333"/>
                    <a:pt x="539" y="4333"/>
                    <a:pt x="540" y="4333"/>
                  </a:cubicBezTo>
                  <a:cubicBezTo>
                    <a:pt x="565" y="4333"/>
                    <a:pt x="606" y="4432"/>
                    <a:pt x="572" y="4489"/>
                  </a:cubicBezTo>
                  <a:cubicBezTo>
                    <a:pt x="548" y="4560"/>
                    <a:pt x="489" y="4608"/>
                    <a:pt x="477" y="4679"/>
                  </a:cubicBezTo>
                  <a:cubicBezTo>
                    <a:pt x="441" y="4751"/>
                    <a:pt x="370" y="4798"/>
                    <a:pt x="358" y="4870"/>
                  </a:cubicBezTo>
                  <a:cubicBezTo>
                    <a:pt x="322" y="4953"/>
                    <a:pt x="310" y="5001"/>
                    <a:pt x="274" y="5084"/>
                  </a:cubicBezTo>
                  <a:cubicBezTo>
                    <a:pt x="263" y="5155"/>
                    <a:pt x="239" y="5215"/>
                    <a:pt x="215" y="5286"/>
                  </a:cubicBezTo>
                  <a:cubicBezTo>
                    <a:pt x="203" y="5358"/>
                    <a:pt x="203" y="5441"/>
                    <a:pt x="191" y="5513"/>
                  </a:cubicBezTo>
                  <a:cubicBezTo>
                    <a:pt x="179" y="5584"/>
                    <a:pt x="239" y="5679"/>
                    <a:pt x="215" y="5739"/>
                  </a:cubicBezTo>
                  <a:cubicBezTo>
                    <a:pt x="203" y="5810"/>
                    <a:pt x="179" y="5870"/>
                    <a:pt x="155" y="5941"/>
                  </a:cubicBezTo>
                  <a:cubicBezTo>
                    <a:pt x="143" y="6013"/>
                    <a:pt x="120" y="6072"/>
                    <a:pt x="96" y="6156"/>
                  </a:cubicBezTo>
                  <a:cubicBezTo>
                    <a:pt x="84" y="6227"/>
                    <a:pt x="120" y="6298"/>
                    <a:pt x="96" y="6370"/>
                  </a:cubicBezTo>
                  <a:cubicBezTo>
                    <a:pt x="84" y="6453"/>
                    <a:pt x="12" y="6513"/>
                    <a:pt x="12" y="6584"/>
                  </a:cubicBezTo>
                  <a:cubicBezTo>
                    <a:pt x="12" y="6656"/>
                    <a:pt x="84" y="6727"/>
                    <a:pt x="72" y="6810"/>
                  </a:cubicBezTo>
                  <a:cubicBezTo>
                    <a:pt x="72" y="6882"/>
                    <a:pt x="12" y="6953"/>
                    <a:pt x="12" y="7013"/>
                  </a:cubicBezTo>
                  <a:cubicBezTo>
                    <a:pt x="12" y="7084"/>
                    <a:pt x="72" y="7168"/>
                    <a:pt x="72" y="7227"/>
                  </a:cubicBezTo>
                  <a:cubicBezTo>
                    <a:pt x="72" y="7299"/>
                    <a:pt x="12" y="7370"/>
                    <a:pt x="12" y="7441"/>
                  </a:cubicBezTo>
                  <a:cubicBezTo>
                    <a:pt x="12" y="7525"/>
                    <a:pt x="72" y="7584"/>
                    <a:pt x="72" y="7656"/>
                  </a:cubicBezTo>
                  <a:cubicBezTo>
                    <a:pt x="72" y="7727"/>
                    <a:pt x="1" y="7799"/>
                    <a:pt x="12" y="7882"/>
                  </a:cubicBezTo>
                  <a:cubicBezTo>
                    <a:pt x="24" y="7953"/>
                    <a:pt x="36" y="8025"/>
                    <a:pt x="36" y="8084"/>
                  </a:cubicBezTo>
                  <a:cubicBezTo>
                    <a:pt x="60" y="8156"/>
                    <a:pt x="132" y="8215"/>
                    <a:pt x="143" y="8299"/>
                  </a:cubicBezTo>
                  <a:cubicBezTo>
                    <a:pt x="155" y="8370"/>
                    <a:pt x="143" y="8442"/>
                    <a:pt x="155" y="8513"/>
                  </a:cubicBezTo>
                  <a:cubicBezTo>
                    <a:pt x="179" y="8596"/>
                    <a:pt x="155" y="8668"/>
                    <a:pt x="179" y="8739"/>
                  </a:cubicBezTo>
                  <a:cubicBezTo>
                    <a:pt x="191" y="8811"/>
                    <a:pt x="298" y="8858"/>
                    <a:pt x="310" y="8930"/>
                  </a:cubicBezTo>
                  <a:cubicBezTo>
                    <a:pt x="322" y="9013"/>
                    <a:pt x="274" y="9096"/>
                    <a:pt x="298" y="9156"/>
                  </a:cubicBezTo>
                  <a:cubicBezTo>
                    <a:pt x="310" y="9227"/>
                    <a:pt x="322" y="9287"/>
                    <a:pt x="358" y="9370"/>
                  </a:cubicBezTo>
                  <a:cubicBezTo>
                    <a:pt x="382" y="9442"/>
                    <a:pt x="477" y="9465"/>
                    <a:pt x="489" y="9549"/>
                  </a:cubicBezTo>
                  <a:cubicBezTo>
                    <a:pt x="513" y="9620"/>
                    <a:pt x="441" y="9704"/>
                    <a:pt x="465" y="9787"/>
                  </a:cubicBezTo>
                  <a:cubicBezTo>
                    <a:pt x="501" y="9846"/>
                    <a:pt x="608" y="9882"/>
                    <a:pt x="632" y="9942"/>
                  </a:cubicBezTo>
                  <a:cubicBezTo>
                    <a:pt x="667" y="10001"/>
                    <a:pt x="632" y="10108"/>
                    <a:pt x="667" y="10168"/>
                  </a:cubicBezTo>
                  <a:cubicBezTo>
                    <a:pt x="691" y="10227"/>
                    <a:pt x="751" y="10287"/>
                    <a:pt x="786" y="10347"/>
                  </a:cubicBezTo>
                  <a:cubicBezTo>
                    <a:pt x="810" y="10406"/>
                    <a:pt x="870" y="10466"/>
                    <a:pt x="905" y="10525"/>
                  </a:cubicBezTo>
                  <a:cubicBezTo>
                    <a:pt x="929" y="10585"/>
                    <a:pt x="953" y="10656"/>
                    <a:pt x="977" y="10739"/>
                  </a:cubicBezTo>
                  <a:cubicBezTo>
                    <a:pt x="1001" y="10799"/>
                    <a:pt x="1001" y="10882"/>
                    <a:pt x="1048" y="10942"/>
                  </a:cubicBezTo>
                  <a:lnTo>
                    <a:pt x="1179" y="11120"/>
                  </a:lnTo>
                  <a:cubicBezTo>
                    <a:pt x="1227" y="11180"/>
                    <a:pt x="1298" y="11216"/>
                    <a:pt x="1346" y="11275"/>
                  </a:cubicBezTo>
                  <a:cubicBezTo>
                    <a:pt x="1394" y="11335"/>
                    <a:pt x="1394" y="11418"/>
                    <a:pt x="1441" y="11478"/>
                  </a:cubicBezTo>
                  <a:cubicBezTo>
                    <a:pt x="1489" y="11537"/>
                    <a:pt x="1548" y="11585"/>
                    <a:pt x="1584" y="11644"/>
                  </a:cubicBezTo>
                  <a:cubicBezTo>
                    <a:pt x="1632" y="11704"/>
                    <a:pt x="1644" y="11775"/>
                    <a:pt x="1703" y="11835"/>
                  </a:cubicBezTo>
                  <a:cubicBezTo>
                    <a:pt x="1751" y="11894"/>
                    <a:pt x="1870" y="11882"/>
                    <a:pt x="1917" y="11942"/>
                  </a:cubicBezTo>
                  <a:cubicBezTo>
                    <a:pt x="1965" y="12002"/>
                    <a:pt x="1989" y="12073"/>
                    <a:pt x="2037" y="12121"/>
                  </a:cubicBezTo>
                  <a:cubicBezTo>
                    <a:pt x="2084" y="12168"/>
                    <a:pt x="2108" y="12252"/>
                    <a:pt x="2156" y="12299"/>
                  </a:cubicBezTo>
                  <a:cubicBezTo>
                    <a:pt x="2203" y="12347"/>
                    <a:pt x="2287" y="12371"/>
                    <a:pt x="2346" y="12418"/>
                  </a:cubicBezTo>
                  <a:cubicBezTo>
                    <a:pt x="2406" y="12466"/>
                    <a:pt x="2453" y="12525"/>
                    <a:pt x="2501" y="12561"/>
                  </a:cubicBezTo>
                  <a:cubicBezTo>
                    <a:pt x="2560" y="12609"/>
                    <a:pt x="2632" y="12621"/>
                    <a:pt x="2691" y="12668"/>
                  </a:cubicBezTo>
                  <a:cubicBezTo>
                    <a:pt x="2751" y="12716"/>
                    <a:pt x="2763" y="12799"/>
                    <a:pt x="2822" y="12847"/>
                  </a:cubicBezTo>
                  <a:cubicBezTo>
                    <a:pt x="2882" y="12894"/>
                    <a:pt x="2941" y="12930"/>
                    <a:pt x="3001" y="12966"/>
                  </a:cubicBezTo>
                  <a:cubicBezTo>
                    <a:pt x="3060" y="13014"/>
                    <a:pt x="3096" y="13085"/>
                    <a:pt x="3156" y="13133"/>
                  </a:cubicBezTo>
                  <a:cubicBezTo>
                    <a:pt x="3215" y="13180"/>
                    <a:pt x="3275" y="13204"/>
                    <a:pt x="3346" y="13240"/>
                  </a:cubicBezTo>
                  <a:cubicBezTo>
                    <a:pt x="3406" y="13287"/>
                    <a:pt x="3465" y="13311"/>
                    <a:pt x="3537" y="13347"/>
                  </a:cubicBezTo>
                  <a:cubicBezTo>
                    <a:pt x="3596" y="13371"/>
                    <a:pt x="3680" y="13371"/>
                    <a:pt x="3739" y="13406"/>
                  </a:cubicBezTo>
                  <a:cubicBezTo>
                    <a:pt x="3799" y="13430"/>
                    <a:pt x="3858" y="13490"/>
                    <a:pt x="3930" y="13526"/>
                  </a:cubicBezTo>
                  <a:cubicBezTo>
                    <a:pt x="3977" y="13549"/>
                    <a:pt x="4061" y="13561"/>
                    <a:pt x="4132" y="13597"/>
                  </a:cubicBezTo>
                  <a:cubicBezTo>
                    <a:pt x="4192" y="13621"/>
                    <a:pt x="4239" y="13704"/>
                    <a:pt x="4311" y="13728"/>
                  </a:cubicBezTo>
                  <a:cubicBezTo>
                    <a:pt x="4370" y="13764"/>
                    <a:pt x="4442" y="13776"/>
                    <a:pt x="4525" y="13799"/>
                  </a:cubicBezTo>
                  <a:cubicBezTo>
                    <a:pt x="4596" y="13835"/>
                    <a:pt x="4668" y="13835"/>
                    <a:pt x="4727" y="13859"/>
                  </a:cubicBezTo>
                  <a:cubicBezTo>
                    <a:pt x="4763" y="13877"/>
                    <a:pt x="4799" y="13877"/>
                    <a:pt x="4836" y="13877"/>
                  </a:cubicBezTo>
                  <a:cubicBezTo>
                    <a:pt x="4873" y="13877"/>
                    <a:pt x="4912" y="13877"/>
                    <a:pt x="4954" y="13895"/>
                  </a:cubicBezTo>
                  <a:cubicBezTo>
                    <a:pt x="5025" y="13918"/>
                    <a:pt x="5073" y="14002"/>
                    <a:pt x="5132" y="14026"/>
                  </a:cubicBezTo>
                  <a:cubicBezTo>
                    <a:pt x="5204" y="14037"/>
                    <a:pt x="5275" y="14037"/>
                    <a:pt x="5335" y="14061"/>
                  </a:cubicBezTo>
                  <a:cubicBezTo>
                    <a:pt x="5418" y="14073"/>
                    <a:pt x="5466" y="14085"/>
                    <a:pt x="5549" y="14097"/>
                  </a:cubicBezTo>
                  <a:cubicBezTo>
                    <a:pt x="5620" y="14121"/>
                    <a:pt x="5680" y="14180"/>
                    <a:pt x="5751" y="14192"/>
                  </a:cubicBezTo>
                  <a:cubicBezTo>
                    <a:pt x="5823" y="14204"/>
                    <a:pt x="5882" y="14228"/>
                    <a:pt x="5966" y="14252"/>
                  </a:cubicBezTo>
                  <a:cubicBezTo>
                    <a:pt x="5971" y="14253"/>
                    <a:pt x="5977" y="14253"/>
                    <a:pt x="5982" y="14253"/>
                  </a:cubicBezTo>
                  <a:cubicBezTo>
                    <a:pt x="6048" y="14253"/>
                    <a:pt x="6114" y="14192"/>
                    <a:pt x="6180" y="14192"/>
                  </a:cubicBezTo>
                  <a:cubicBezTo>
                    <a:pt x="6263" y="14204"/>
                    <a:pt x="6323" y="14276"/>
                    <a:pt x="6394" y="14276"/>
                  </a:cubicBezTo>
                  <a:cubicBezTo>
                    <a:pt x="6409" y="14280"/>
                    <a:pt x="6423" y="14282"/>
                    <a:pt x="6437" y="14282"/>
                  </a:cubicBezTo>
                  <a:cubicBezTo>
                    <a:pt x="6495" y="14282"/>
                    <a:pt x="6554" y="14252"/>
                    <a:pt x="6620" y="14252"/>
                  </a:cubicBezTo>
                  <a:cubicBezTo>
                    <a:pt x="6692" y="14252"/>
                    <a:pt x="6751" y="14311"/>
                    <a:pt x="6823" y="14311"/>
                  </a:cubicBezTo>
                  <a:cubicBezTo>
                    <a:pt x="6894" y="14311"/>
                    <a:pt x="6978" y="14276"/>
                    <a:pt x="7049" y="14276"/>
                  </a:cubicBezTo>
                  <a:cubicBezTo>
                    <a:pt x="7121" y="14276"/>
                    <a:pt x="7192" y="14264"/>
                    <a:pt x="7251" y="14264"/>
                  </a:cubicBezTo>
                  <a:cubicBezTo>
                    <a:pt x="7335" y="14264"/>
                    <a:pt x="7406" y="14276"/>
                    <a:pt x="7478" y="14276"/>
                  </a:cubicBezTo>
                  <a:cubicBezTo>
                    <a:pt x="7549" y="14276"/>
                    <a:pt x="7632" y="14228"/>
                    <a:pt x="7692" y="14228"/>
                  </a:cubicBezTo>
                  <a:cubicBezTo>
                    <a:pt x="7763" y="14228"/>
                    <a:pt x="7835" y="14264"/>
                    <a:pt x="7906" y="14264"/>
                  </a:cubicBezTo>
                  <a:cubicBezTo>
                    <a:pt x="7990" y="14252"/>
                    <a:pt x="8049" y="14192"/>
                    <a:pt x="8121" y="14180"/>
                  </a:cubicBezTo>
                  <a:cubicBezTo>
                    <a:pt x="8192" y="14157"/>
                    <a:pt x="8252" y="14157"/>
                    <a:pt x="8323" y="14145"/>
                  </a:cubicBezTo>
                  <a:cubicBezTo>
                    <a:pt x="8406" y="14133"/>
                    <a:pt x="8466" y="14109"/>
                    <a:pt x="8537" y="14109"/>
                  </a:cubicBezTo>
                  <a:cubicBezTo>
                    <a:pt x="8543" y="14108"/>
                    <a:pt x="8549" y="14108"/>
                    <a:pt x="8554" y="14108"/>
                  </a:cubicBezTo>
                  <a:cubicBezTo>
                    <a:pt x="8618" y="14108"/>
                    <a:pt x="8694" y="14158"/>
                    <a:pt x="8749" y="14158"/>
                  </a:cubicBezTo>
                  <a:cubicBezTo>
                    <a:pt x="8754" y="14158"/>
                    <a:pt x="8759" y="14157"/>
                    <a:pt x="8764" y="14157"/>
                  </a:cubicBezTo>
                  <a:cubicBezTo>
                    <a:pt x="8835" y="14145"/>
                    <a:pt x="8883" y="14049"/>
                    <a:pt x="8954" y="14037"/>
                  </a:cubicBezTo>
                  <a:cubicBezTo>
                    <a:pt x="9026" y="14026"/>
                    <a:pt x="9097" y="14026"/>
                    <a:pt x="9156" y="14014"/>
                  </a:cubicBezTo>
                  <a:cubicBezTo>
                    <a:pt x="9240" y="13990"/>
                    <a:pt x="9311" y="13990"/>
                    <a:pt x="9383" y="13978"/>
                  </a:cubicBezTo>
                  <a:cubicBezTo>
                    <a:pt x="9454" y="13954"/>
                    <a:pt x="9514" y="13918"/>
                    <a:pt x="9573" y="13895"/>
                  </a:cubicBezTo>
                  <a:cubicBezTo>
                    <a:pt x="9657" y="13859"/>
                    <a:pt x="9716" y="13847"/>
                    <a:pt x="9788" y="13811"/>
                  </a:cubicBezTo>
                  <a:cubicBezTo>
                    <a:pt x="9847" y="13787"/>
                    <a:pt x="9918" y="13740"/>
                    <a:pt x="9978" y="13728"/>
                  </a:cubicBezTo>
                  <a:cubicBezTo>
                    <a:pt x="10038" y="13692"/>
                    <a:pt x="10109" y="13668"/>
                    <a:pt x="10169" y="13633"/>
                  </a:cubicBezTo>
                  <a:cubicBezTo>
                    <a:pt x="10228" y="13609"/>
                    <a:pt x="10311" y="13597"/>
                    <a:pt x="10371" y="13549"/>
                  </a:cubicBezTo>
                  <a:cubicBezTo>
                    <a:pt x="10430" y="13514"/>
                    <a:pt x="10466" y="13430"/>
                    <a:pt x="10526" y="13383"/>
                  </a:cubicBezTo>
                  <a:cubicBezTo>
                    <a:pt x="10585" y="13359"/>
                    <a:pt x="10692" y="13383"/>
                    <a:pt x="10752" y="13335"/>
                  </a:cubicBezTo>
                  <a:cubicBezTo>
                    <a:pt x="10811" y="13311"/>
                    <a:pt x="10847" y="13204"/>
                    <a:pt x="10907" y="13180"/>
                  </a:cubicBezTo>
                  <a:cubicBezTo>
                    <a:pt x="10966" y="13133"/>
                    <a:pt x="11061" y="13156"/>
                    <a:pt x="11121" y="13121"/>
                  </a:cubicBezTo>
                  <a:cubicBezTo>
                    <a:pt x="11181" y="13073"/>
                    <a:pt x="11204" y="12978"/>
                    <a:pt x="11264" y="12942"/>
                  </a:cubicBezTo>
                  <a:cubicBezTo>
                    <a:pt x="11323" y="12894"/>
                    <a:pt x="11419" y="12918"/>
                    <a:pt x="11478" y="12883"/>
                  </a:cubicBezTo>
                  <a:cubicBezTo>
                    <a:pt x="11538" y="12835"/>
                    <a:pt x="11585" y="12775"/>
                    <a:pt x="11633" y="12728"/>
                  </a:cubicBezTo>
                  <a:cubicBezTo>
                    <a:pt x="11693" y="12680"/>
                    <a:pt x="11704" y="12597"/>
                    <a:pt x="11764" y="12549"/>
                  </a:cubicBezTo>
                  <a:cubicBezTo>
                    <a:pt x="11823" y="12502"/>
                    <a:pt x="11859" y="12442"/>
                    <a:pt x="11919" y="12383"/>
                  </a:cubicBezTo>
                  <a:cubicBezTo>
                    <a:pt x="11978" y="12347"/>
                    <a:pt x="12014" y="12299"/>
                    <a:pt x="12074" y="12240"/>
                  </a:cubicBezTo>
                  <a:cubicBezTo>
                    <a:pt x="12121" y="12192"/>
                    <a:pt x="12240" y="12192"/>
                    <a:pt x="12288" y="12144"/>
                  </a:cubicBezTo>
                  <a:cubicBezTo>
                    <a:pt x="12335" y="12109"/>
                    <a:pt x="12359" y="12013"/>
                    <a:pt x="12407" y="11966"/>
                  </a:cubicBezTo>
                  <a:cubicBezTo>
                    <a:pt x="12455" y="11906"/>
                    <a:pt x="12538" y="11894"/>
                    <a:pt x="12585" y="11847"/>
                  </a:cubicBezTo>
                  <a:cubicBezTo>
                    <a:pt x="12633" y="11787"/>
                    <a:pt x="12609" y="11692"/>
                    <a:pt x="12669" y="11644"/>
                  </a:cubicBezTo>
                  <a:cubicBezTo>
                    <a:pt x="12716" y="11585"/>
                    <a:pt x="12764" y="11537"/>
                    <a:pt x="12812" y="11478"/>
                  </a:cubicBezTo>
                  <a:cubicBezTo>
                    <a:pt x="12847" y="11418"/>
                    <a:pt x="12931" y="11394"/>
                    <a:pt x="12966" y="11335"/>
                  </a:cubicBezTo>
                  <a:cubicBezTo>
                    <a:pt x="13014" y="11275"/>
                    <a:pt x="13002" y="11180"/>
                    <a:pt x="13050" y="11120"/>
                  </a:cubicBezTo>
                  <a:cubicBezTo>
                    <a:pt x="13086" y="11061"/>
                    <a:pt x="13205" y="11061"/>
                    <a:pt x="13240" y="10989"/>
                  </a:cubicBezTo>
                  <a:cubicBezTo>
                    <a:pt x="13288" y="10930"/>
                    <a:pt x="13300" y="10859"/>
                    <a:pt x="13324" y="10799"/>
                  </a:cubicBezTo>
                  <a:cubicBezTo>
                    <a:pt x="13359" y="10739"/>
                    <a:pt x="13383" y="10656"/>
                    <a:pt x="13419" y="10597"/>
                  </a:cubicBezTo>
                  <a:cubicBezTo>
                    <a:pt x="13443" y="10537"/>
                    <a:pt x="13478" y="10466"/>
                    <a:pt x="13502" y="10406"/>
                  </a:cubicBezTo>
                  <a:cubicBezTo>
                    <a:pt x="13538" y="10347"/>
                    <a:pt x="13609" y="10299"/>
                    <a:pt x="13645" y="10227"/>
                  </a:cubicBezTo>
                  <a:cubicBezTo>
                    <a:pt x="13669" y="10168"/>
                    <a:pt x="13645" y="10061"/>
                    <a:pt x="13669" y="10001"/>
                  </a:cubicBezTo>
                  <a:cubicBezTo>
                    <a:pt x="13705" y="9942"/>
                    <a:pt x="13764" y="9882"/>
                    <a:pt x="13788" y="9811"/>
                  </a:cubicBezTo>
                  <a:cubicBezTo>
                    <a:pt x="13824" y="9739"/>
                    <a:pt x="13883" y="9692"/>
                    <a:pt x="13907" y="9620"/>
                  </a:cubicBezTo>
                  <a:cubicBezTo>
                    <a:pt x="13943" y="9549"/>
                    <a:pt x="13943" y="9465"/>
                    <a:pt x="13955" y="9406"/>
                  </a:cubicBezTo>
                  <a:cubicBezTo>
                    <a:pt x="13979" y="9335"/>
                    <a:pt x="14002" y="9275"/>
                    <a:pt x="14014" y="9204"/>
                  </a:cubicBezTo>
                  <a:cubicBezTo>
                    <a:pt x="14026" y="9132"/>
                    <a:pt x="14074" y="9073"/>
                    <a:pt x="14086" y="8989"/>
                  </a:cubicBezTo>
                  <a:cubicBezTo>
                    <a:pt x="14098" y="8918"/>
                    <a:pt x="14121" y="8846"/>
                    <a:pt x="14133" y="8787"/>
                  </a:cubicBezTo>
                  <a:cubicBezTo>
                    <a:pt x="14145" y="8715"/>
                    <a:pt x="14074" y="8620"/>
                    <a:pt x="14086" y="8561"/>
                  </a:cubicBezTo>
                  <a:cubicBezTo>
                    <a:pt x="14098" y="8489"/>
                    <a:pt x="14181" y="8430"/>
                    <a:pt x="14193" y="8358"/>
                  </a:cubicBezTo>
                  <a:cubicBezTo>
                    <a:pt x="14205" y="8275"/>
                    <a:pt x="14205" y="8203"/>
                    <a:pt x="14217" y="8144"/>
                  </a:cubicBezTo>
                  <a:cubicBezTo>
                    <a:pt x="14240" y="8072"/>
                    <a:pt x="14264" y="8013"/>
                    <a:pt x="14276" y="7942"/>
                  </a:cubicBezTo>
                  <a:cubicBezTo>
                    <a:pt x="14300" y="7870"/>
                    <a:pt x="14252" y="7787"/>
                    <a:pt x="14252" y="7715"/>
                  </a:cubicBezTo>
                  <a:cubicBezTo>
                    <a:pt x="14252" y="7644"/>
                    <a:pt x="14217" y="7572"/>
                    <a:pt x="14240" y="7489"/>
                  </a:cubicBezTo>
                  <a:cubicBezTo>
                    <a:pt x="14240" y="7418"/>
                    <a:pt x="14324" y="7358"/>
                    <a:pt x="14324" y="7287"/>
                  </a:cubicBezTo>
                  <a:cubicBezTo>
                    <a:pt x="14324" y="7215"/>
                    <a:pt x="14312" y="7132"/>
                    <a:pt x="14312" y="7060"/>
                  </a:cubicBezTo>
                  <a:cubicBezTo>
                    <a:pt x="14312" y="6989"/>
                    <a:pt x="14240" y="6918"/>
                    <a:pt x="14240" y="6858"/>
                  </a:cubicBezTo>
                  <a:cubicBezTo>
                    <a:pt x="14240" y="6775"/>
                    <a:pt x="14324" y="6703"/>
                    <a:pt x="14312" y="6632"/>
                  </a:cubicBezTo>
                  <a:cubicBezTo>
                    <a:pt x="14312" y="6560"/>
                    <a:pt x="14312" y="6477"/>
                    <a:pt x="14300" y="6406"/>
                  </a:cubicBezTo>
                  <a:cubicBezTo>
                    <a:pt x="14276" y="6334"/>
                    <a:pt x="14240" y="6275"/>
                    <a:pt x="14240" y="6203"/>
                  </a:cubicBezTo>
                  <a:cubicBezTo>
                    <a:pt x="14217" y="6120"/>
                    <a:pt x="14193" y="6060"/>
                    <a:pt x="14193" y="5989"/>
                  </a:cubicBezTo>
                  <a:cubicBezTo>
                    <a:pt x="14181" y="5917"/>
                    <a:pt x="14133" y="5858"/>
                    <a:pt x="14121" y="5786"/>
                  </a:cubicBezTo>
                  <a:cubicBezTo>
                    <a:pt x="14098" y="5703"/>
                    <a:pt x="14181" y="5620"/>
                    <a:pt x="14157" y="5560"/>
                  </a:cubicBezTo>
                  <a:cubicBezTo>
                    <a:pt x="14145" y="5489"/>
                    <a:pt x="14086" y="5429"/>
                    <a:pt x="14062" y="5370"/>
                  </a:cubicBezTo>
                  <a:cubicBezTo>
                    <a:pt x="14038" y="5286"/>
                    <a:pt x="13979" y="5227"/>
                    <a:pt x="13955" y="5167"/>
                  </a:cubicBezTo>
                  <a:cubicBezTo>
                    <a:pt x="13943" y="5096"/>
                    <a:pt x="13907" y="5036"/>
                    <a:pt x="13883" y="4965"/>
                  </a:cubicBezTo>
                  <a:cubicBezTo>
                    <a:pt x="13848" y="4894"/>
                    <a:pt x="13859" y="4810"/>
                    <a:pt x="13836" y="4751"/>
                  </a:cubicBezTo>
                  <a:cubicBezTo>
                    <a:pt x="13800" y="4679"/>
                    <a:pt x="13800" y="4608"/>
                    <a:pt x="13776" y="4548"/>
                  </a:cubicBezTo>
                  <a:cubicBezTo>
                    <a:pt x="13740" y="4489"/>
                    <a:pt x="13740" y="4393"/>
                    <a:pt x="13728" y="4334"/>
                  </a:cubicBezTo>
                  <a:cubicBezTo>
                    <a:pt x="13705" y="4274"/>
                    <a:pt x="13621" y="4215"/>
                    <a:pt x="13598" y="4155"/>
                  </a:cubicBezTo>
                  <a:cubicBezTo>
                    <a:pt x="13562" y="4096"/>
                    <a:pt x="13502" y="4036"/>
                    <a:pt x="13467" y="3977"/>
                  </a:cubicBezTo>
                  <a:cubicBezTo>
                    <a:pt x="13431" y="3917"/>
                    <a:pt x="13467" y="3822"/>
                    <a:pt x="13431" y="3762"/>
                  </a:cubicBezTo>
                  <a:cubicBezTo>
                    <a:pt x="13407" y="3703"/>
                    <a:pt x="13300" y="3667"/>
                    <a:pt x="13252" y="3608"/>
                  </a:cubicBezTo>
                  <a:cubicBezTo>
                    <a:pt x="13228" y="3548"/>
                    <a:pt x="13264" y="3429"/>
                    <a:pt x="13240" y="3370"/>
                  </a:cubicBezTo>
                  <a:cubicBezTo>
                    <a:pt x="13193" y="3310"/>
                    <a:pt x="13109" y="3286"/>
                    <a:pt x="13062" y="3227"/>
                  </a:cubicBezTo>
                  <a:cubicBezTo>
                    <a:pt x="13014" y="3167"/>
                    <a:pt x="12966" y="3119"/>
                    <a:pt x="12931" y="3060"/>
                  </a:cubicBezTo>
                  <a:cubicBezTo>
                    <a:pt x="12883" y="3000"/>
                    <a:pt x="12883" y="2905"/>
                    <a:pt x="12836" y="2846"/>
                  </a:cubicBezTo>
                  <a:cubicBezTo>
                    <a:pt x="12788" y="2786"/>
                    <a:pt x="12764" y="2727"/>
                    <a:pt x="12716" y="2667"/>
                  </a:cubicBezTo>
                  <a:cubicBezTo>
                    <a:pt x="12669" y="2608"/>
                    <a:pt x="12585" y="2596"/>
                    <a:pt x="12538" y="2536"/>
                  </a:cubicBezTo>
                  <a:cubicBezTo>
                    <a:pt x="12490" y="2477"/>
                    <a:pt x="12419" y="2453"/>
                    <a:pt x="12371" y="2393"/>
                  </a:cubicBezTo>
                  <a:cubicBezTo>
                    <a:pt x="12335" y="2334"/>
                    <a:pt x="12300" y="2250"/>
                    <a:pt x="12252" y="2215"/>
                  </a:cubicBezTo>
                  <a:cubicBezTo>
                    <a:pt x="12216" y="2167"/>
                    <a:pt x="12181" y="2072"/>
                    <a:pt x="12133" y="2036"/>
                  </a:cubicBezTo>
                  <a:cubicBezTo>
                    <a:pt x="12097" y="1988"/>
                    <a:pt x="12050" y="1917"/>
                    <a:pt x="12002" y="1869"/>
                  </a:cubicBezTo>
                  <a:cubicBezTo>
                    <a:pt x="11943" y="1822"/>
                    <a:pt x="11835" y="1834"/>
                    <a:pt x="11800" y="1774"/>
                  </a:cubicBezTo>
                  <a:cubicBezTo>
                    <a:pt x="11740" y="1738"/>
                    <a:pt x="11740" y="1631"/>
                    <a:pt x="11681" y="1584"/>
                  </a:cubicBezTo>
                  <a:cubicBezTo>
                    <a:pt x="11621" y="1536"/>
                    <a:pt x="11538" y="1524"/>
                    <a:pt x="11478" y="1476"/>
                  </a:cubicBezTo>
                  <a:cubicBezTo>
                    <a:pt x="11419" y="1441"/>
                    <a:pt x="11383" y="1381"/>
                    <a:pt x="11323" y="1334"/>
                  </a:cubicBezTo>
                  <a:cubicBezTo>
                    <a:pt x="11294" y="1310"/>
                    <a:pt x="11249" y="1310"/>
                    <a:pt x="11204" y="1310"/>
                  </a:cubicBezTo>
                  <a:cubicBezTo>
                    <a:pt x="11160" y="1310"/>
                    <a:pt x="11115" y="1310"/>
                    <a:pt x="11085" y="1286"/>
                  </a:cubicBezTo>
                  <a:cubicBezTo>
                    <a:pt x="11026" y="1238"/>
                    <a:pt x="11002" y="1143"/>
                    <a:pt x="10942" y="1107"/>
                  </a:cubicBezTo>
                  <a:cubicBezTo>
                    <a:pt x="10883" y="1060"/>
                    <a:pt x="10823" y="1024"/>
                    <a:pt x="10764" y="988"/>
                  </a:cubicBezTo>
                  <a:cubicBezTo>
                    <a:pt x="10704" y="964"/>
                    <a:pt x="10621" y="976"/>
                    <a:pt x="10550" y="929"/>
                  </a:cubicBezTo>
                  <a:cubicBezTo>
                    <a:pt x="10490" y="905"/>
                    <a:pt x="10407" y="869"/>
                    <a:pt x="10347" y="845"/>
                  </a:cubicBezTo>
                  <a:cubicBezTo>
                    <a:pt x="10288" y="810"/>
                    <a:pt x="10228" y="762"/>
                    <a:pt x="10157" y="738"/>
                  </a:cubicBezTo>
                  <a:cubicBezTo>
                    <a:pt x="10097" y="703"/>
                    <a:pt x="10014" y="703"/>
                    <a:pt x="9954" y="679"/>
                  </a:cubicBezTo>
                  <a:cubicBezTo>
                    <a:pt x="9895" y="643"/>
                    <a:pt x="9859" y="512"/>
                    <a:pt x="9788" y="500"/>
                  </a:cubicBezTo>
                  <a:cubicBezTo>
                    <a:pt x="9773" y="493"/>
                    <a:pt x="9757" y="490"/>
                    <a:pt x="9740" y="490"/>
                  </a:cubicBezTo>
                  <a:cubicBezTo>
                    <a:pt x="9681" y="490"/>
                    <a:pt x="9612" y="525"/>
                    <a:pt x="9564" y="525"/>
                  </a:cubicBezTo>
                  <a:cubicBezTo>
                    <a:pt x="9559" y="525"/>
                    <a:pt x="9554" y="525"/>
                    <a:pt x="9549" y="524"/>
                  </a:cubicBezTo>
                  <a:cubicBezTo>
                    <a:pt x="9478" y="500"/>
                    <a:pt x="9418" y="464"/>
                    <a:pt x="9359" y="441"/>
                  </a:cubicBezTo>
                  <a:cubicBezTo>
                    <a:pt x="9276" y="405"/>
                    <a:pt x="9216" y="381"/>
                    <a:pt x="9145" y="369"/>
                  </a:cubicBezTo>
                  <a:cubicBezTo>
                    <a:pt x="9073" y="345"/>
                    <a:pt x="9014" y="310"/>
                    <a:pt x="8942" y="286"/>
                  </a:cubicBezTo>
                  <a:cubicBezTo>
                    <a:pt x="8859" y="274"/>
                    <a:pt x="8799" y="202"/>
                    <a:pt x="8740" y="191"/>
                  </a:cubicBezTo>
                  <a:cubicBezTo>
                    <a:pt x="8668" y="167"/>
                    <a:pt x="8597" y="167"/>
                    <a:pt x="8537" y="155"/>
                  </a:cubicBezTo>
                  <a:cubicBezTo>
                    <a:pt x="8514" y="151"/>
                    <a:pt x="8488" y="150"/>
                    <a:pt x="8463" y="150"/>
                  </a:cubicBezTo>
                  <a:cubicBezTo>
                    <a:pt x="8412" y="150"/>
                    <a:pt x="8359" y="155"/>
                    <a:pt x="8311" y="155"/>
                  </a:cubicBezTo>
                  <a:cubicBezTo>
                    <a:pt x="8275" y="149"/>
                    <a:pt x="8240" y="149"/>
                    <a:pt x="8202" y="149"/>
                  </a:cubicBezTo>
                  <a:cubicBezTo>
                    <a:pt x="8165" y="149"/>
                    <a:pt x="8127" y="149"/>
                    <a:pt x="8085" y="143"/>
                  </a:cubicBezTo>
                  <a:cubicBezTo>
                    <a:pt x="8013" y="119"/>
                    <a:pt x="7954" y="60"/>
                    <a:pt x="7883" y="60"/>
                  </a:cubicBezTo>
                  <a:cubicBezTo>
                    <a:pt x="7811" y="48"/>
                    <a:pt x="7728" y="36"/>
                    <a:pt x="7668" y="24"/>
                  </a:cubicBezTo>
                  <a:cubicBezTo>
                    <a:pt x="7597" y="24"/>
                    <a:pt x="7525" y="0"/>
                    <a:pt x="7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4"/>
            <p:cNvSpPr/>
            <p:nvPr/>
          </p:nvSpPr>
          <p:spPr>
            <a:xfrm>
              <a:off x="1237668" y="4022371"/>
              <a:ext cx="240996" cy="282878"/>
            </a:xfrm>
            <a:custGeom>
              <a:avLst/>
              <a:gdLst/>
              <a:ahLst/>
              <a:cxnLst/>
              <a:rect l="l" t="t" r="r" b="b"/>
              <a:pathLst>
                <a:path w="6430" h="7452" extrusionOk="0">
                  <a:moveTo>
                    <a:pt x="3221" y="1"/>
                  </a:moveTo>
                  <a:cubicBezTo>
                    <a:pt x="3156" y="1"/>
                    <a:pt x="3090" y="28"/>
                    <a:pt x="3037" y="81"/>
                  </a:cubicBezTo>
                  <a:cubicBezTo>
                    <a:pt x="2334" y="772"/>
                    <a:pt x="1489" y="1093"/>
                    <a:pt x="370" y="1093"/>
                  </a:cubicBezTo>
                  <a:cubicBezTo>
                    <a:pt x="227" y="1093"/>
                    <a:pt x="108" y="1212"/>
                    <a:pt x="108" y="1367"/>
                  </a:cubicBezTo>
                  <a:cubicBezTo>
                    <a:pt x="108" y="1557"/>
                    <a:pt x="108" y="1736"/>
                    <a:pt x="96" y="1927"/>
                  </a:cubicBezTo>
                  <a:cubicBezTo>
                    <a:pt x="60" y="3784"/>
                    <a:pt x="0" y="6368"/>
                    <a:pt x="3132" y="7439"/>
                  </a:cubicBezTo>
                  <a:lnTo>
                    <a:pt x="3215" y="7451"/>
                  </a:lnTo>
                  <a:lnTo>
                    <a:pt x="3310" y="7439"/>
                  </a:lnTo>
                  <a:cubicBezTo>
                    <a:pt x="6430" y="6344"/>
                    <a:pt x="6382" y="3808"/>
                    <a:pt x="6358" y="1927"/>
                  </a:cubicBezTo>
                  <a:cubicBezTo>
                    <a:pt x="6335" y="1736"/>
                    <a:pt x="6335" y="1546"/>
                    <a:pt x="6335" y="1367"/>
                  </a:cubicBezTo>
                  <a:cubicBezTo>
                    <a:pt x="6335" y="1212"/>
                    <a:pt x="6227" y="1093"/>
                    <a:pt x="6073" y="1093"/>
                  </a:cubicBezTo>
                  <a:cubicBezTo>
                    <a:pt x="4953" y="1093"/>
                    <a:pt x="4120" y="772"/>
                    <a:pt x="3406" y="81"/>
                  </a:cubicBezTo>
                  <a:cubicBezTo>
                    <a:pt x="3352" y="28"/>
                    <a:pt x="3287" y="1"/>
                    <a:pt x="3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4"/>
            <p:cNvSpPr/>
            <p:nvPr/>
          </p:nvSpPr>
          <p:spPr>
            <a:xfrm>
              <a:off x="1297897" y="4102847"/>
              <a:ext cx="122335" cy="112779"/>
            </a:xfrm>
            <a:custGeom>
              <a:avLst/>
              <a:gdLst/>
              <a:ahLst/>
              <a:cxnLst/>
              <a:rect l="l" t="t" r="r" b="b"/>
              <a:pathLst>
                <a:path w="3264" h="2971" extrusionOk="0">
                  <a:moveTo>
                    <a:pt x="2144" y="283"/>
                  </a:moveTo>
                  <a:cubicBezTo>
                    <a:pt x="2263" y="342"/>
                    <a:pt x="2382" y="402"/>
                    <a:pt x="2489" y="497"/>
                  </a:cubicBezTo>
                  <a:cubicBezTo>
                    <a:pt x="2442" y="533"/>
                    <a:pt x="2382" y="569"/>
                    <a:pt x="2334" y="604"/>
                  </a:cubicBezTo>
                  <a:cubicBezTo>
                    <a:pt x="2275" y="509"/>
                    <a:pt x="2215" y="390"/>
                    <a:pt x="2144" y="283"/>
                  </a:cubicBezTo>
                  <a:close/>
                  <a:moveTo>
                    <a:pt x="1120" y="283"/>
                  </a:moveTo>
                  <a:lnTo>
                    <a:pt x="1120" y="283"/>
                  </a:lnTo>
                  <a:cubicBezTo>
                    <a:pt x="1025" y="390"/>
                    <a:pt x="965" y="509"/>
                    <a:pt x="929" y="616"/>
                  </a:cubicBezTo>
                  <a:cubicBezTo>
                    <a:pt x="870" y="580"/>
                    <a:pt x="822" y="533"/>
                    <a:pt x="775" y="497"/>
                  </a:cubicBezTo>
                  <a:cubicBezTo>
                    <a:pt x="882" y="402"/>
                    <a:pt x="989" y="330"/>
                    <a:pt x="1120" y="283"/>
                  </a:cubicBezTo>
                  <a:close/>
                  <a:moveTo>
                    <a:pt x="1537" y="176"/>
                  </a:moveTo>
                  <a:lnTo>
                    <a:pt x="1537" y="819"/>
                  </a:lnTo>
                  <a:cubicBezTo>
                    <a:pt x="1382" y="807"/>
                    <a:pt x="1239" y="771"/>
                    <a:pt x="1084" y="700"/>
                  </a:cubicBezTo>
                  <a:cubicBezTo>
                    <a:pt x="1168" y="497"/>
                    <a:pt x="1310" y="259"/>
                    <a:pt x="1537" y="176"/>
                  </a:cubicBezTo>
                  <a:close/>
                  <a:moveTo>
                    <a:pt x="1727" y="199"/>
                  </a:moveTo>
                  <a:cubicBezTo>
                    <a:pt x="1942" y="259"/>
                    <a:pt x="2084" y="509"/>
                    <a:pt x="2180" y="711"/>
                  </a:cubicBezTo>
                  <a:cubicBezTo>
                    <a:pt x="2025" y="771"/>
                    <a:pt x="1882" y="807"/>
                    <a:pt x="1727" y="819"/>
                  </a:cubicBezTo>
                  <a:lnTo>
                    <a:pt x="1727" y="199"/>
                  </a:lnTo>
                  <a:close/>
                  <a:moveTo>
                    <a:pt x="644" y="640"/>
                  </a:moveTo>
                  <a:cubicBezTo>
                    <a:pt x="715" y="700"/>
                    <a:pt x="787" y="759"/>
                    <a:pt x="870" y="807"/>
                  </a:cubicBezTo>
                  <a:cubicBezTo>
                    <a:pt x="822" y="985"/>
                    <a:pt x="775" y="1176"/>
                    <a:pt x="775" y="1390"/>
                  </a:cubicBezTo>
                  <a:lnTo>
                    <a:pt x="346" y="1390"/>
                  </a:lnTo>
                  <a:cubicBezTo>
                    <a:pt x="358" y="1104"/>
                    <a:pt x="465" y="854"/>
                    <a:pt x="644" y="640"/>
                  </a:cubicBezTo>
                  <a:close/>
                  <a:moveTo>
                    <a:pt x="1049" y="890"/>
                  </a:moveTo>
                  <a:cubicBezTo>
                    <a:pt x="1191" y="950"/>
                    <a:pt x="1358" y="997"/>
                    <a:pt x="1537" y="1009"/>
                  </a:cubicBezTo>
                  <a:lnTo>
                    <a:pt x="1537" y="1390"/>
                  </a:lnTo>
                  <a:lnTo>
                    <a:pt x="965" y="1390"/>
                  </a:lnTo>
                  <a:cubicBezTo>
                    <a:pt x="965" y="1200"/>
                    <a:pt x="1001" y="1045"/>
                    <a:pt x="1049" y="890"/>
                  </a:cubicBezTo>
                  <a:close/>
                  <a:moveTo>
                    <a:pt x="2239" y="890"/>
                  </a:moveTo>
                  <a:cubicBezTo>
                    <a:pt x="2275" y="1045"/>
                    <a:pt x="2287" y="1212"/>
                    <a:pt x="2311" y="1390"/>
                  </a:cubicBezTo>
                  <a:lnTo>
                    <a:pt x="1727" y="1390"/>
                  </a:lnTo>
                  <a:lnTo>
                    <a:pt x="1727" y="1009"/>
                  </a:lnTo>
                  <a:cubicBezTo>
                    <a:pt x="1906" y="997"/>
                    <a:pt x="2072" y="973"/>
                    <a:pt x="2239" y="890"/>
                  </a:cubicBezTo>
                  <a:close/>
                  <a:moveTo>
                    <a:pt x="2620" y="640"/>
                  </a:moveTo>
                  <a:cubicBezTo>
                    <a:pt x="2799" y="854"/>
                    <a:pt x="2906" y="1104"/>
                    <a:pt x="2918" y="1390"/>
                  </a:cubicBezTo>
                  <a:lnTo>
                    <a:pt x="2489" y="1390"/>
                  </a:lnTo>
                  <a:cubicBezTo>
                    <a:pt x="2489" y="1176"/>
                    <a:pt x="2442" y="985"/>
                    <a:pt x="2394" y="807"/>
                  </a:cubicBezTo>
                  <a:cubicBezTo>
                    <a:pt x="2477" y="759"/>
                    <a:pt x="2549" y="700"/>
                    <a:pt x="2620" y="640"/>
                  </a:cubicBezTo>
                  <a:close/>
                  <a:moveTo>
                    <a:pt x="1537" y="1569"/>
                  </a:moveTo>
                  <a:lnTo>
                    <a:pt x="1537" y="1938"/>
                  </a:lnTo>
                  <a:cubicBezTo>
                    <a:pt x="1358" y="1950"/>
                    <a:pt x="1191" y="1985"/>
                    <a:pt x="1025" y="2057"/>
                  </a:cubicBezTo>
                  <a:cubicBezTo>
                    <a:pt x="989" y="1902"/>
                    <a:pt x="965" y="1747"/>
                    <a:pt x="953" y="1569"/>
                  </a:cubicBezTo>
                  <a:close/>
                  <a:moveTo>
                    <a:pt x="2287" y="1569"/>
                  </a:moveTo>
                  <a:cubicBezTo>
                    <a:pt x="2287" y="1747"/>
                    <a:pt x="2263" y="1902"/>
                    <a:pt x="2215" y="2057"/>
                  </a:cubicBezTo>
                  <a:cubicBezTo>
                    <a:pt x="2072" y="1997"/>
                    <a:pt x="1894" y="1950"/>
                    <a:pt x="1727" y="1938"/>
                  </a:cubicBezTo>
                  <a:lnTo>
                    <a:pt x="1727" y="1569"/>
                  </a:lnTo>
                  <a:close/>
                  <a:moveTo>
                    <a:pt x="775" y="1569"/>
                  </a:moveTo>
                  <a:cubicBezTo>
                    <a:pt x="775" y="1771"/>
                    <a:pt x="822" y="1962"/>
                    <a:pt x="870" y="2140"/>
                  </a:cubicBezTo>
                  <a:cubicBezTo>
                    <a:pt x="787" y="2188"/>
                    <a:pt x="715" y="2247"/>
                    <a:pt x="644" y="2307"/>
                  </a:cubicBezTo>
                  <a:cubicBezTo>
                    <a:pt x="465" y="2104"/>
                    <a:pt x="358" y="1843"/>
                    <a:pt x="346" y="1569"/>
                  </a:cubicBezTo>
                  <a:close/>
                  <a:moveTo>
                    <a:pt x="2918" y="1569"/>
                  </a:moveTo>
                  <a:cubicBezTo>
                    <a:pt x="2906" y="1843"/>
                    <a:pt x="2799" y="2104"/>
                    <a:pt x="2620" y="2307"/>
                  </a:cubicBezTo>
                  <a:cubicBezTo>
                    <a:pt x="2549" y="2247"/>
                    <a:pt x="2477" y="2188"/>
                    <a:pt x="2394" y="2140"/>
                  </a:cubicBezTo>
                  <a:cubicBezTo>
                    <a:pt x="2442" y="1962"/>
                    <a:pt x="2489" y="1771"/>
                    <a:pt x="2489" y="1569"/>
                  </a:cubicBezTo>
                  <a:close/>
                  <a:moveTo>
                    <a:pt x="929" y="2343"/>
                  </a:moveTo>
                  <a:cubicBezTo>
                    <a:pt x="965" y="2462"/>
                    <a:pt x="1025" y="2557"/>
                    <a:pt x="1108" y="2664"/>
                  </a:cubicBezTo>
                  <a:cubicBezTo>
                    <a:pt x="989" y="2605"/>
                    <a:pt x="870" y="2545"/>
                    <a:pt x="763" y="2462"/>
                  </a:cubicBezTo>
                  <a:cubicBezTo>
                    <a:pt x="822" y="2402"/>
                    <a:pt x="882" y="2366"/>
                    <a:pt x="929" y="2343"/>
                  </a:cubicBezTo>
                  <a:close/>
                  <a:moveTo>
                    <a:pt x="2334" y="2343"/>
                  </a:moveTo>
                  <a:cubicBezTo>
                    <a:pt x="2394" y="2366"/>
                    <a:pt x="2442" y="2414"/>
                    <a:pt x="2489" y="2462"/>
                  </a:cubicBezTo>
                  <a:cubicBezTo>
                    <a:pt x="2382" y="2545"/>
                    <a:pt x="2275" y="2616"/>
                    <a:pt x="2144" y="2664"/>
                  </a:cubicBezTo>
                  <a:cubicBezTo>
                    <a:pt x="2215" y="2557"/>
                    <a:pt x="2275" y="2438"/>
                    <a:pt x="2334" y="2343"/>
                  </a:cubicBezTo>
                  <a:close/>
                  <a:moveTo>
                    <a:pt x="1537" y="2128"/>
                  </a:moveTo>
                  <a:lnTo>
                    <a:pt x="1537" y="2759"/>
                  </a:lnTo>
                  <a:cubicBezTo>
                    <a:pt x="1322" y="2700"/>
                    <a:pt x="1180" y="2438"/>
                    <a:pt x="1084" y="2235"/>
                  </a:cubicBezTo>
                  <a:cubicBezTo>
                    <a:pt x="1239" y="2176"/>
                    <a:pt x="1382" y="2140"/>
                    <a:pt x="1537" y="2128"/>
                  </a:cubicBezTo>
                  <a:close/>
                  <a:moveTo>
                    <a:pt x="1727" y="2128"/>
                  </a:moveTo>
                  <a:cubicBezTo>
                    <a:pt x="1882" y="2140"/>
                    <a:pt x="2025" y="2176"/>
                    <a:pt x="2180" y="2247"/>
                  </a:cubicBezTo>
                  <a:cubicBezTo>
                    <a:pt x="2096" y="2450"/>
                    <a:pt x="1953" y="2688"/>
                    <a:pt x="1727" y="2771"/>
                  </a:cubicBezTo>
                  <a:lnTo>
                    <a:pt x="1727" y="2128"/>
                  </a:lnTo>
                  <a:close/>
                  <a:moveTo>
                    <a:pt x="1627" y="0"/>
                  </a:moveTo>
                  <a:cubicBezTo>
                    <a:pt x="1248" y="0"/>
                    <a:pt x="870" y="146"/>
                    <a:pt x="584" y="438"/>
                  </a:cubicBezTo>
                  <a:cubicBezTo>
                    <a:pt x="1" y="1009"/>
                    <a:pt x="1" y="1950"/>
                    <a:pt x="584" y="2533"/>
                  </a:cubicBezTo>
                  <a:cubicBezTo>
                    <a:pt x="870" y="2825"/>
                    <a:pt x="1248" y="2971"/>
                    <a:pt x="1627" y="2971"/>
                  </a:cubicBezTo>
                  <a:cubicBezTo>
                    <a:pt x="2007" y="2971"/>
                    <a:pt x="2388" y="2825"/>
                    <a:pt x="2680" y="2533"/>
                  </a:cubicBezTo>
                  <a:cubicBezTo>
                    <a:pt x="3263" y="1938"/>
                    <a:pt x="3263" y="997"/>
                    <a:pt x="2680" y="438"/>
                  </a:cubicBezTo>
                  <a:cubicBezTo>
                    <a:pt x="2388" y="146"/>
                    <a:pt x="2007" y="0"/>
                    <a:pt x="1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4"/>
            <p:cNvSpPr/>
            <p:nvPr/>
          </p:nvSpPr>
          <p:spPr>
            <a:xfrm>
              <a:off x="1242577" y="2334608"/>
              <a:ext cx="1091980" cy="1885625"/>
            </a:xfrm>
            <a:custGeom>
              <a:avLst/>
              <a:gdLst/>
              <a:ahLst/>
              <a:cxnLst/>
              <a:rect l="l" t="t" r="r" b="b"/>
              <a:pathLst>
                <a:path w="29135" h="49674" extrusionOk="0">
                  <a:moveTo>
                    <a:pt x="108" y="1"/>
                  </a:moveTo>
                  <a:cubicBezTo>
                    <a:pt x="48" y="1"/>
                    <a:pt x="0" y="49"/>
                    <a:pt x="0" y="108"/>
                  </a:cubicBezTo>
                  <a:cubicBezTo>
                    <a:pt x="0" y="168"/>
                    <a:pt x="48" y="203"/>
                    <a:pt x="108" y="203"/>
                  </a:cubicBezTo>
                  <a:lnTo>
                    <a:pt x="560" y="203"/>
                  </a:lnTo>
                  <a:cubicBezTo>
                    <a:pt x="620" y="203"/>
                    <a:pt x="679" y="168"/>
                    <a:pt x="655" y="108"/>
                  </a:cubicBezTo>
                  <a:cubicBezTo>
                    <a:pt x="655" y="49"/>
                    <a:pt x="620" y="1"/>
                    <a:pt x="560" y="1"/>
                  </a:cubicBezTo>
                  <a:close/>
                  <a:moveTo>
                    <a:pt x="1429" y="1"/>
                  </a:moveTo>
                  <a:cubicBezTo>
                    <a:pt x="1370" y="1"/>
                    <a:pt x="1334" y="49"/>
                    <a:pt x="1334" y="108"/>
                  </a:cubicBezTo>
                  <a:cubicBezTo>
                    <a:pt x="1334" y="168"/>
                    <a:pt x="1370" y="203"/>
                    <a:pt x="1429" y="203"/>
                  </a:cubicBezTo>
                  <a:lnTo>
                    <a:pt x="1882" y="203"/>
                  </a:lnTo>
                  <a:cubicBezTo>
                    <a:pt x="1941" y="203"/>
                    <a:pt x="2001" y="168"/>
                    <a:pt x="1989" y="108"/>
                  </a:cubicBezTo>
                  <a:cubicBezTo>
                    <a:pt x="1989" y="49"/>
                    <a:pt x="1941" y="1"/>
                    <a:pt x="1882" y="1"/>
                  </a:cubicBezTo>
                  <a:close/>
                  <a:moveTo>
                    <a:pt x="2763" y="1"/>
                  </a:moveTo>
                  <a:cubicBezTo>
                    <a:pt x="2691" y="1"/>
                    <a:pt x="2656" y="49"/>
                    <a:pt x="2656" y="108"/>
                  </a:cubicBezTo>
                  <a:cubicBezTo>
                    <a:pt x="2656" y="168"/>
                    <a:pt x="2703" y="203"/>
                    <a:pt x="2763" y="203"/>
                  </a:cubicBezTo>
                  <a:lnTo>
                    <a:pt x="3203" y="203"/>
                  </a:lnTo>
                  <a:cubicBezTo>
                    <a:pt x="3263" y="203"/>
                    <a:pt x="3322" y="168"/>
                    <a:pt x="3310" y="108"/>
                  </a:cubicBezTo>
                  <a:cubicBezTo>
                    <a:pt x="3310" y="49"/>
                    <a:pt x="3263" y="1"/>
                    <a:pt x="3203" y="1"/>
                  </a:cubicBezTo>
                  <a:close/>
                  <a:moveTo>
                    <a:pt x="4084" y="1"/>
                  </a:moveTo>
                  <a:cubicBezTo>
                    <a:pt x="4025" y="1"/>
                    <a:pt x="3977" y="49"/>
                    <a:pt x="3977" y="108"/>
                  </a:cubicBezTo>
                  <a:cubicBezTo>
                    <a:pt x="3977" y="168"/>
                    <a:pt x="4025" y="203"/>
                    <a:pt x="4084" y="203"/>
                  </a:cubicBezTo>
                  <a:lnTo>
                    <a:pt x="4525" y="203"/>
                  </a:lnTo>
                  <a:cubicBezTo>
                    <a:pt x="4584" y="203"/>
                    <a:pt x="4644" y="168"/>
                    <a:pt x="4632" y="108"/>
                  </a:cubicBezTo>
                  <a:cubicBezTo>
                    <a:pt x="4632" y="49"/>
                    <a:pt x="4584" y="1"/>
                    <a:pt x="4525" y="1"/>
                  </a:cubicBezTo>
                  <a:close/>
                  <a:moveTo>
                    <a:pt x="5406" y="1"/>
                  </a:moveTo>
                  <a:cubicBezTo>
                    <a:pt x="5346" y="1"/>
                    <a:pt x="5299" y="49"/>
                    <a:pt x="5299" y="108"/>
                  </a:cubicBezTo>
                  <a:cubicBezTo>
                    <a:pt x="5299" y="168"/>
                    <a:pt x="5346" y="203"/>
                    <a:pt x="5406" y="203"/>
                  </a:cubicBezTo>
                  <a:lnTo>
                    <a:pt x="5846" y="203"/>
                  </a:lnTo>
                  <a:cubicBezTo>
                    <a:pt x="5918" y="203"/>
                    <a:pt x="5954" y="168"/>
                    <a:pt x="5954" y="108"/>
                  </a:cubicBezTo>
                  <a:cubicBezTo>
                    <a:pt x="5954" y="49"/>
                    <a:pt x="5906" y="1"/>
                    <a:pt x="5846" y="1"/>
                  </a:cubicBezTo>
                  <a:close/>
                  <a:moveTo>
                    <a:pt x="6727" y="1"/>
                  </a:moveTo>
                  <a:cubicBezTo>
                    <a:pt x="6668" y="1"/>
                    <a:pt x="6632" y="49"/>
                    <a:pt x="6632" y="108"/>
                  </a:cubicBezTo>
                  <a:cubicBezTo>
                    <a:pt x="6632" y="168"/>
                    <a:pt x="6668" y="203"/>
                    <a:pt x="6727" y="203"/>
                  </a:cubicBezTo>
                  <a:lnTo>
                    <a:pt x="7180" y="203"/>
                  </a:lnTo>
                  <a:cubicBezTo>
                    <a:pt x="7239" y="203"/>
                    <a:pt x="7287" y="168"/>
                    <a:pt x="7287" y="108"/>
                  </a:cubicBezTo>
                  <a:cubicBezTo>
                    <a:pt x="7287" y="49"/>
                    <a:pt x="7239" y="1"/>
                    <a:pt x="7180" y="1"/>
                  </a:cubicBezTo>
                  <a:close/>
                  <a:moveTo>
                    <a:pt x="8061" y="1"/>
                  </a:moveTo>
                  <a:cubicBezTo>
                    <a:pt x="7990" y="1"/>
                    <a:pt x="7954" y="49"/>
                    <a:pt x="7954" y="108"/>
                  </a:cubicBezTo>
                  <a:cubicBezTo>
                    <a:pt x="7954" y="168"/>
                    <a:pt x="8001" y="203"/>
                    <a:pt x="8061" y="203"/>
                  </a:cubicBezTo>
                  <a:lnTo>
                    <a:pt x="8501" y="203"/>
                  </a:lnTo>
                  <a:cubicBezTo>
                    <a:pt x="8561" y="203"/>
                    <a:pt x="8609" y="168"/>
                    <a:pt x="8609" y="108"/>
                  </a:cubicBezTo>
                  <a:cubicBezTo>
                    <a:pt x="8609" y="49"/>
                    <a:pt x="8561" y="1"/>
                    <a:pt x="8501" y="1"/>
                  </a:cubicBezTo>
                  <a:close/>
                  <a:moveTo>
                    <a:pt x="9383" y="1"/>
                  </a:moveTo>
                  <a:cubicBezTo>
                    <a:pt x="9323" y="1"/>
                    <a:pt x="9275" y="49"/>
                    <a:pt x="9275" y="108"/>
                  </a:cubicBezTo>
                  <a:cubicBezTo>
                    <a:pt x="9275" y="168"/>
                    <a:pt x="9323" y="203"/>
                    <a:pt x="9383" y="203"/>
                  </a:cubicBezTo>
                  <a:lnTo>
                    <a:pt x="9823" y="203"/>
                  </a:lnTo>
                  <a:cubicBezTo>
                    <a:pt x="9883" y="203"/>
                    <a:pt x="9930" y="168"/>
                    <a:pt x="9930" y="108"/>
                  </a:cubicBezTo>
                  <a:cubicBezTo>
                    <a:pt x="9930" y="49"/>
                    <a:pt x="9883" y="1"/>
                    <a:pt x="9823" y="1"/>
                  </a:cubicBezTo>
                  <a:close/>
                  <a:moveTo>
                    <a:pt x="10704" y="1"/>
                  </a:moveTo>
                  <a:cubicBezTo>
                    <a:pt x="10645" y="1"/>
                    <a:pt x="10597" y="49"/>
                    <a:pt x="10597" y="108"/>
                  </a:cubicBezTo>
                  <a:cubicBezTo>
                    <a:pt x="10597" y="168"/>
                    <a:pt x="10645" y="203"/>
                    <a:pt x="10704" y="203"/>
                  </a:cubicBezTo>
                  <a:lnTo>
                    <a:pt x="11157" y="203"/>
                  </a:lnTo>
                  <a:cubicBezTo>
                    <a:pt x="11204" y="203"/>
                    <a:pt x="11252" y="168"/>
                    <a:pt x="11252" y="108"/>
                  </a:cubicBezTo>
                  <a:cubicBezTo>
                    <a:pt x="11252" y="49"/>
                    <a:pt x="11204" y="1"/>
                    <a:pt x="11157" y="1"/>
                  </a:cubicBezTo>
                  <a:close/>
                  <a:moveTo>
                    <a:pt x="12026" y="1"/>
                  </a:moveTo>
                  <a:cubicBezTo>
                    <a:pt x="11966" y="1"/>
                    <a:pt x="11919" y="49"/>
                    <a:pt x="11919" y="108"/>
                  </a:cubicBezTo>
                  <a:cubicBezTo>
                    <a:pt x="11919" y="168"/>
                    <a:pt x="11966" y="203"/>
                    <a:pt x="12026" y="203"/>
                  </a:cubicBezTo>
                  <a:lnTo>
                    <a:pt x="12478" y="203"/>
                  </a:lnTo>
                  <a:cubicBezTo>
                    <a:pt x="12538" y="203"/>
                    <a:pt x="12585" y="168"/>
                    <a:pt x="12585" y="108"/>
                  </a:cubicBezTo>
                  <a:cubicBezTo>
                    <a:pt x="12585" y="49"/>
                    <a:pt x="12538" y="1"/>
                    <a:pt x="12478" y="1"/>
                  </a:cubicBezTo>
                  <a:close/>
                  <a:moveTo>
                    <a:pt x="13240" y="120"/>
                  </a:moveTo>
                  <a:cubicBezTo>
                    <a:pt x="13169" y="120"/>
                    <a:pt x="13133" y="168"/>
                    <a:pt x="13133" y="227"/>
                  </a:cubicBezTo>
                  <a:lnTo>
                    <a:pt x="13133" y="668"/>
                  </a:lnTo>
                  <a:cubicBezTo>
                    <a:pt x="13133" y="727"/>
                    <a:pt x="13181" y="775"/>
                    <a:pt x="13240" y="775"/>
                  </a:cubicBezTo>
                  <a:cubicBezTo>
                    <a:pt x="13288" y="775"/>
                    <a:pt x="13335" y="727"/>
                    <a:pt x="13335" y="668"/>
                  </a:cubicBezTo>
                  <a:lnTo>
                    <a:pt x="13335" y="227"/>
                  </a:lnTo>
                  <a:cubicBezTo>
                    <a:pt x="13335" y="168"/>
                    <a:pt x="13300" y="120"/>
                    <a:pt x="13240" y="120"/>
                  </a:cubicBezTo>
                  <a:close/>
                  <a:moveTo>
                    <a:pt x="13240" y="1442"/>
                  </a:moveTo>
                  <a:cubicBezTo>
                    <a:pt x="13169" y="1442"/>
                    <a:pt x="13133" y="1489"/>
                    <a:pt x="13133" y="1549"/>
                  </a:cubicBezTo>
                  <a:lnTo>
                    <a:pt x="13133" y="1989"/>
                  </a:lnTo>
                  <a:cubicBezTo>
                    <a:pt x="13133" y="2049"/>
                    <a:pt x="13181" y="2096"/>
                    <a:pt x="13240" y="2096"/>
                  </a:cubicBezTo>
                  <a:cubicBezTo>
                    <a:pt x="13288" y="2096"/>
                    <a:pt x="13335" y="2049"/>
                    <a:pt x="13335" y="1989"/>
                  </a:cubicBezTo>
                  <a:lnTo>
                    <a:pt x="13335" y="1549"/>
                  </a:lnTo>
                  <a:cubicBezTo>
                    <a:pt x="13335" y="1489"/>
                    <a:pt x="13300" y="1442"/>
                    <a:pt x="13240" y="1442"/>
                  </a:cubicBezTo>
                  <a:close/>
                  <a:moveTo>
                    <a:pt x="13240" y="2763"/>
                  </a:moveTo>
                  <a:cubicBezTo>
                    <a:pt x="13169" y="2763"/>
                    <a:pt x="13133" y="2811"/>
                    <a:pt x="13133" y="2870"/>
                  </a:cubicBezTo>
                  <a:lnTo>
                    <a:pt x="13133" y="3323"/>
                  </a:lnTo>
                  <a:cubicBezTo>
                    <a:pt x="13133" y="3382"/>
                    <a:pt x="13181" y="3418"/>
                    <a:pt x="13240" y="3418"/>
                  </a:cubicBezTo>
                  <a:cubicBezTo>
                    <a:pt x="13288" y="3418"/>
                    <a:pt x="13335" y="3382"/>
                    <a:pt x="13335" y="3323"/>
                  </a:cubicBezTo>
                  <a:lnTo>
                    <a:pt x="13335" y="2870"/>
                  </a:lnTo>
                  <a:cubicBezTo>
                    <a:pt x="13335" y="2811"/>
                    <a:pt x="13300" y="2763"/>
                    <a:pt x="13240" y="2763"/>
                  </a:cubicBezTo>
                  <a:close/>
                  <a:moveTo>
                    <a:pt x="13240" y="4097"/>
                  </a:moveTo>
                  <a:cubicBezTo>
                    <a:pt x="13169" y="4097"/>
                    <a:pt x="13133" y="4132"/>
                    <a:pt x="13133" y="4192"/>
                  </a:cubicBezTo>
                  <a:lnTo>
                    <a:pt x="13133" y="4644"/>
                  </a:lnTo>
                  <a:cubicBezTo>
                    <a:pt x="13133" y="4704"/>
                    <a:pt x="13181" y="4751"/>
                    <a:pt x="13240" y="4751"/>
                  </a:cubicBezTo>
                  <a:cubicBezTo>
                    <a:pt x="13288" y="4751"/>
                    <a:pt x="13335" y="4704"/>
                    <a:pt x="13335" y="4644"/>
                  </a:cubicBezTo>
                  <a:lnTo>
                    <a:pt x="13335" y="4192"/>
                  </a:lnTo>
                  <a:cubicBezTo>
                    <a:pt x="13335" y="4132"/>
                    <a:pt x="13300" y="4097"/>
                    <a:pt x="13240" y="4097"/>
                  </a:cubicBezTo>
                  <a:close/>
                  <a:moveTo>
                    <a:pt x="13240" y="5418"/>
                  </a:moveTo>
                  <a:cubicBezTo>
                    <a:pt x="13169" y="5418"/>
                    <a:pt x="13133" y="5454"/>
                    <a:pt x="13133" y="5513"/>
                  </a:cubicBezTo>
                  <a:lnTo>
                    <a:pt x="13133" y="5966"/>
                  </a:lnTo>
                  <a:cubicBezTo>
                    <a:pt x="13133" y="6025"/>
                    <a:pt x="13181" y="6073"/>
                    <a:pt x="13240" y="6073"/>
                  </a:cubicBezTo>
                  <a:cubicBezTo>
                    <a:pt x="13288" y="6073"/>
                    <a:pt x="13335" y="6025"/>
                    <a:pt x="13335" y="5966"/>
                  </a:cubicBezTo>
                  <a:lnTo>
                    <a:pt x="13335" y="5513"/>
                  </a:lnTo>
                  <a:cubicBezTo>
                    <a:pt x="13335" y="5454"/>
                    <a:pt x="13300" y="5418"/>
                    <a:pt x="13240" y="5418"/>
                  </a:cubicBezTo>
                  <a:close/>
                  <a:moveTo>
                    <a:pt x="13240" y="6740"/>
                  </a:moveTo>
                  <a:cubicBezTo>
                    <a:pt x="13169" y="6740"/>
                    <a:pt x="13133" y="6787"/>
                    <a:pt x="13133" y="6847"/>
                  </a:cubicBezTo>
                  <a:lnTo>
                    <a:pt x="13133" y="7288"/>
                  </a:lnTo>
                  <a:cubicBezTo>
                    <a:pt x="13133" y="7347"/>
                    <a:pt x="13181" y="7395"/>
                    <a:pt x="13240" y="7395"/>
                  </a:cubicBezTo>
                  <a:cubicBezTo>
                    <a:pt x="13288" y="7395"/>
                    <a:pt x="13335" y="7347"/>
                    <a:pt x="13335" y="7288"/>
                  </a:cubicBezTo>
                  <a:lnTo>
                    <a:pt x="13335" y="6847"/>
                  </a:lnTo>
                  <a:cubicBezTo>
                    <a:pt x="13335" y="6787"/>
                    <a:pt x="13300" y="6740"/>
                    <a:pt x="13240" y="6740"/>
                  </a:cubicBezTo>
                  <a:close/>
                  <a:moveTo>
                    <a:pt x="13240" y="8061"/>
                  </a:moveTo>
                  <a:cubicBezTo>
                    <a:pt x="13169" y="8061"/>
                    <a:pt x="13133" y="8109"/>
                    <a:pt x="13133" y="8169"/>
                  </a:cubicBezTo>
                  <a:lnTo>
                    <a:pt x="13133" y="8621"/>
                  </a:lnTo>
                  <a:cubicBezTo>
                    <a:pt x="13133" y="8681"/>
                    <a:pt x="13181" y="8716"/>
                    <a:pt x="13240" y="8716"/>
                  </a:cubicBezTo>
                  <a:cubicBezTo>
                    <a:pt x="13288" y="8716"/>
                    <a:pt x="13335" y="8657"/>
                    <a:pt x="13335" y="8621"/>
                  </a:cubicBezTo>
                  <a:lnTo>
                    <a:pt x="13335" y="8169"/>
                  </a:lnTo>
                  <a:cubicBezTo>
                    <a:pt x="13335" y="8109"/>
                    <a:pt x="13300" y="8061"/>
                    <a:pt x="13240" y="8061"/>
                  </a:cubicBezTo>
                  <a:close/>
                  <a:moveTo>
                    <a:pt x="13240" y="9383"/>
                  </a:moveTo>
                  <a:cubicBezTo>
                    <a:pt x="13169" y="9383"/>
                    <a:pt x="13133" y="9431"/>
                    <a:pt x="13133" y="9490"/>
                  </a:cubicBezTo>
                  <a:lnTo>
                    <a:pt x="13133" y="9943"/>
                  </a:lnTo>
                  <a:cubicBezTo>
                    <a:pt x="13133" y="10002"/>
                    <a:pt x="13181" y="10050"/>
                    <a:pt x="13240" y="10050"/>
                  </a:cubicBezTo>
                  <a:cubicBezTo>
                    <a:pt x="13288" y="10050"/>
                    <a:pt x="13335" y="9990"/>
                    <a:pt x="13335" y="9943"/>
                  </a:cubicBezTo>
                  <a:lnTo>
                    <a:pt x="13335" y="9490"/>
                  </a:lnTo>
                  <a:cubicBezTo>
                    <a:pt x="13335" y="9431"/>
                    <a:pt x="13300" y="9383"/>
                    <a:pt x="13240" y="9383"/>
                  </a:cubicBezTo>
                  <a:close/>
                  <a:moveTo>
                    <a:pt x="13240" y="10717"/>
                  </a:moveTo>
                  <a:cubicBezTo>
                    <a:pt x="13169" y="10717"/>
                    <a:pt x="13133" y="10752"/>
                    <a:pt x="13133" y="10812"/>
                  </a:cubicBezTo>
                  <a:lnTo>
                    <a:pt x="13133" y="11264"/>
                  </a:lnTo>
                  <a:cubicBezTo>
                    <a:pt x="13133" y="11324"/>
                    <a:pt x="13181" y="11371"/>
                    <a:pt x="13240" y="11371"/>
                  </a:cubicBezTo>
                  <a:cubicBezTo>
                    <a:pt x="13288" y="11371"/>
                    <a:pt x="13335" y="11312"/>
                    <a:pt x="13335" y="11264"/>
                  </a:cubicBezTo>
                  <a:lnTo>
                    <a:pt x="13335" y="10812"/>
                  </a:lnTo>
                  <a:cubicBezTo>
                    <a:pt x="13335" y="10752"/>
                    <a:pt x="13300" y="10717"/>
                    <a:pt x="13240" y="10717"/>
                  </a:cubicBezTo>
                  <a:close/>
                  <a:moveTo>
                    <a:pt x="13240" y="12038"/>
                  </a:moveTo>
                  <a:cubicBezTo>
                    <a:pt x="13169" y="12038"/>
                    <a:pt x="13133" y="12086"/>
                    <a:pt x="13133" y="12145"/>
                  </a:cubicBezTo>
                  <a:lnTo>
                    <a:pt x="13133" y="12586"/>
                  </a:lnTo>
                  <a:cubicBezTo>
                    <a:pt x="13133" y="12645"/>
                    <a:pt x="13181" y="12693"/>
                    <a:pt x="13240" y="12693"/>
                  </a:cubicBezTo>
                  <a:cubicBezTo>
                    <a:pt x="13288" y="12693"/>
                    <a:pt x="13335" y="12633"/>
                    <a:pt x="13335" y="12586"/>
                  </a:cubicBezTo>
                  <a:lnTo>
                    <a:pt x="13335" y="12145"/>
                  </a:lnTo>
                  <a:cubicBezTo>
                    <a:pt x="13335" y="12086"/>
                    <a:pt x="13300" y="12038"/>
                    <a:pt x="13240" y="12038"/>
                  </a:cubicBezTo>
                  <a:close/>
                  <a:moveTo>
                    <a:pt x="13240" y="13360"/>
                  </a:moveTo>
                  <a:cubicBezTo>
                    <a:pt x="13169" y="13360"/>
                    <a:pt x="13133" y="13407"/>
                    <a:pt x="13133" y="13467"/>
                  </a:cubicBezTo>
                  <a:lnTo>
                    <a:pt x="13133" y="13919"/>
                  </a:lnTo>
                  <a:cubicBezTo>
                    <a:pt x="13133" y="13979"/>
                    <a:pt x="13181" y="14015"/>
                    <a:pt x="13240" y="14015"/>
                  </a:cubicBezTo>
                  <a:cubicBezTo>
                    <a:pt x="13288" y="14015"/>
                    <a:pt x="13335" y="13955"/>
                    <a:pt x="13335" y="13919"/>
                  </a:cubicBezTo>
                  <a:lnTo>
                    <a:pt x="13335" y="13467"/>
                  </a:lnTo>
                  <a:cubicBezTo>
                    <a:pt x="13335" y="13407"/>
                    <a:pt x="13300" y="13360"/>
                    <a:pt x="13240" y="13360"/>
                  </a:cubicBezTo>
                  <a:close/>
                  <a:moveTo>
                    <a:pt x="13240" y="14681"/>
                  </a:moveTo>
                  <a:cubicBezTo>
                    <a:pt x="13169" y="14681"/>
                    <a:pt x="13133" y="14729"/>
                    <a:pt x="13133" y="14788"/>
                  </a:cubicBezTo>
                  <a:lnTo>
                    <a:pt x="13133" y="15241"/>
                  </a:lnTo>
                  <a:cubicBezTo>
                    <a:pt x="13133" y="15300"/>
                    <a:pt x="13181" y="15348"/>
                    <a:pt x="13240" y="15348"/>
                  </a:cubicBezTo>
                  <a:cubicBezTo>
                    <a:pt x="13288" y="15348"/>
                    <a:pt x="13335" y="15289"/>
                    <a:pt x="13335" y="15241"/>
                  </a:cubicBezTo>
                  <a:lnTo>
                    <a:pt x="13335" y="14788"/>
                  </a:lnTo>
                  <a:cubicBezTo>
                    <a:pt x="13335" y="14729"/>
                    <a:pt x="13300" y="14681"/>
                    <a:pt x="13240" y="14681"/>
                  </a:cubicBezTo>
                  <a:close/>
                  <a:moveTo>
                    <a:pt x="13240" y="15991"/>
                  </a:moveTo>
                  <a:cubicBezTo>
                    <a:pt x="13169" y="15991"/>
                    <a:pt x="13133" y="16039"/>
                    <a:pt x="13133" y="16098"/>
                  </a:cubicBezTo>
                  <a:lnTo>
                    <a:pt x="13133" y="16551"/>
                  </a:lnTo>
                  <a:cubicBezTo>
                    <a:pt x="13133" y="16610"/>
                    <a:pt x="13181" y="16658"/>
                    <a:pt x="13240" y="16658"/>
                  </a:cubicBezTo>
                  <a:cubicBezTo>
                    <a:pt x="13288" y="16658"/>
                    <a:pt x="13335" y="16610"/>
                    <a:pt x="13335" y="16551"/>
                  </a:cubicBezTo>
                  <a:lnTo>
                    <a:pt x="13335" y="16098"/>
                  </a:lnTo>
                  <a:cubicBezTo>
                    <a:pt x="13335" y="16039"/>
                    <a:pt x="13300" y="15991"/>
                    <a:pt x="13240" y="15991"/>
                  </a:cubicBezTo>
                  <a:close/>
                  <a:moveTo>
                    <a:pt x="13240" y="17324"/>
                  </a:moveTo>
                  <a:cubicBezTo>
                    <a:pt x="13169" y="17324"/>
                    <a:pt x="13133" y="17360"/>
                    <a:pt x="13133" y="17420"/>
                  </a:cubicBezTo>
                  <a:lnTo>
                    <a:pt x="13133" y="17872"/>
                  </a:lnTo>
                  <a:cubicBezTo>
                    <a:pt x="13133" y="17932"/>
                    <a:pt x="13181" y="17979"/>
                    <a:pt x="13240" y="17979"/>
                  </a:cubicBezTo>
                  <a:cubicBezTo>
                    <a:pt x="13288" y="17979"/>
                    <a:pt x="13335" y="17932"/>
                    <a:pt x="13335" y="17872"/>
                  </a:cubicBezTo>
                  <a:lnTo>
                    <a:pt x="13335" y="17420"/>
                  </a:lnTo>
                  <a:cubicBezTo>
                    <a:pt x="13335" y="17360"/>
                    <a:pt x="13300" y="17324"/>
                    <a:pt x="13240" y="17324"/>
                  </a:cubicBezTo>
                  <a:close/>
                  <a:moveTo>
                    <a:pt x="13240" y="18646"/>
                  </a:moveTo>
                  <a:cubicBezTo>
                    <a:pt x="13169" y="18646"/>
                    <a:pt x="13133" y="18694"/>
                    <a:pt x="13133" y="18753"/>
                  </a:cubicBezTo>
                  <a:lnTo>
                    <a:pt x="13133" y="19194"/>
                  </a:lnTo>
                  <a:cubicBezTo>
                    <a:pt x="13133" y="19253"/>
                    <a:pt x="13181" y="19301"/>
                    <a:pt x="13240" y="19301"/>
                  </a:cubicBezTo>
                  <a:cubicBezTo>
                    <a:pt x="13288" y="19301"/>
                    <a:pt x="13335" y="19253"/>
                    <a:pt x="13335" y="19194"/>
                  </a:cubicBezTo>
                  <a:lnTo>
                    <a:pt x="13335" y="18753"/>
                  </a:lnTo>
                  <a:cubicBezTo>
                    <a:pt x="13335" y="18694"/>
                    <a:pt x="13300" y="18646"/>
                    <a:pt x="13240" y="18646"/>
                  </a:cubicBezTo>
                  <a:close/>
                  <a:moveTo>
                    <a:pt x="13240" y="19968"/>
                  </a:moveTo>
                  <a:cubicBezTo>
                    <a:pt x="13169" y="19968"/>
                    <a:pt x="13133" y="20015"/>
                    <a:pt x="13133" y="20075"/>
                  </a:cubicBezTo>
                  <a:lnTo>
                    <a:pt x="13133" y="20527"/>
                  </a:lnTo>
                  <a:cubicBezTo>
                    <a:pt x="13133" y="20587"/>
                    <a:pt x="13181" y="20622"/>
                    <a:pt x="13240" y="20622"/>
                  </a:cubicBezTo>
                  <a:cubicBezTo>
                    <a:pt x="13288" y="20622"/>
                    <a:pt x="13335" y="20575"/>
                    <a:pt x="13335" y="20527"/>
                  </a:cubicBezTo>
                  <a:lnTo>
                    <a:pt x="13335" y="20075"/>
                  </a:lnTo>
                  <a:cubicBezTo>
                    <a:pt x="13335" y="20015"/>
                    <a:pt x="13300" y="19968"/>
                    <a:pt x="13240" y="19968"/>
                  </a:cubicBezTo>
                  <a:close/>
                  <a:moveTo>
                    <a:pt x="13240" y="21289"/>
                  </a:moveTo>
                  <a:cubicBezTo>
                    <a:pt x="13169" y="21289"/>
                    <a:pt x="13133" y="21337"/>
                    <a:pt x="13133" y="21396"/>
                  </a:cubicBezTo>
                  <a:lnTo>
                    <a:pt x="13133" y="21849"/>
                  </a:lnTo>
                  <a:cubicBezTo>
                    <a:pt x="13133" y="21908"/>
                    <a:pt x="13181" y="21956"/>
                    <a:pt x="13240" y="21956"/>
                  </a:cubicBezTo>
                  <a:cubicBezTo>
                    <a:pt x="13288" y="21956"/>
                    <a:pt x="13335" y="21908"/>
                    <a:pt x="13335" y="21849"/>
                  </a:cubicBezTo>
                  <a:lnTo>
                    <a:pt x="13335" y="21396"/>
                  </a:lnTo>
                  <a:cubicBezTo>
                    <a:pt x="13335" y="21337"/>
                    <a:pt x="13300" y="21289"/>
                    <a:pt x="13240" y="21289"/>
                  </a:cubicBezTo>
                  <a:close/>
                  <a:moveTo>
                    <a:pt x="13240" y="22623"/>
                  </a:moveTo>
                  <a:cubicBezTo>
                    <a:pt x="13169" y="22623"/>
                    <a:pt x="13133" y="22658"/>
                    <a:pt x="13133" y="22718"/>
                  </a:cubicBezTo>
                  <a:lnTo>
                    <a:pt x="13133" y="23170"/>
                  </a:lnTo>
                  <a:cubicBezTo>
                    <a:pt x="13133" y="23230"/>
                    <a:pt x="13181" y="23278"/>
                    <a:pt x="13240" y="23278"/>
                  </a:cubicBezTo>
                  <a:cubicBezTo>
                    <a:pt x="13288" y="23278"/>
                    <a:pt x="13335" y="23230"/>
                    <a:pt x="13335" y="23170"/>
                  </a:cubicBezTo>
                  <a:lnTo>
                    <a:pt x="13335" y="22718"/>
                  </a:lnTo>
                  <a:cubicBezTo>
                    <a:pt x="13335" y="22658"/>
                    <a:pt x="13300" y="22623"/>
                    <a:pt x="13240" y="22623"/>
                  </a:cubicBezTo>
                  <a:close/>
                  <a:moveTo>
                    <a:pt x="13240" y="23944"/>
                  </a:moveTo>
                  <a:cubicBezTo>
                    <a:pt x="13169" y="23944"/>
                    <a:pt x="13133" y="23992"/>
                    <a:pt x="13133" y="24051"/>
                  </a:cubicBezTo>
                  <a:lnTo>
                    <a:pt x="13133" y="24492"/>
                  </a:lnTo>
                  <a:cubicBezTo>
                    <a:pt x="13133" y="24552"/>
                    <a:pt x="13181" y="24599"/>
                    <a:pt x="13240" y="24599"/>
                  </a:cubicBezTo>
                  <a:cubicBezTo>
                    <a:pt x="13288" y="24599"/>
                    <a:pt x="13335" y="24552"/>
                    <a:pt x="13335" y="24492"/>
                  </a:cubicBezTo>
                  <a:lnTo>
                    <a:pt x="13335" y="24051"/>
                  </a:lnTo>
                  <a:cubicBezTo>
                    <a:pt x="13335" y="23992"/>
                    <a:pt x="13300" y="23944"/>
                    <a:pt x="13240" y="23944"/>
                  </a:cubicBezTo>
                  <a:close/>
                  <a:moveTo>
                    <a:pt x="13240" y="25266"/>
                  </a:moveTo>
                  <a:cubicBezTo>
                    <a:pt x="13169" y="25266"/>
                    <a:pt x="13133" y="25314"/>
                    <a:pt x="13133" y="25373"/>
                  </a:cubicBezTo>
                  <a:lnTo>
                    <a:pt x="13133" y="25826"/>
                  </a:lnTo>
                  <a:cubicBezTo>
                    <a:pt x="13133" y="25885"/>
                    <a:pt x="13181" y="25921"/>
                    <a:pt x="13240" y="25921"/>
                  </a:cubicBezTo>
                  <a:cubicBezTo>
                    <a:pt x="13288" y="25921"/>
                    <a:pt x="13335" y="25885"/>
                    <a:pt x="13335" y="25826"/>
                  </a:cubicBezTo>
                  <a:lnTo>
                    <a:pt x="13335" y="25373"/>
                  </a:lnTo>
                  <a:cubicBezTo>
                    <a:pt x="13335" y="25314"/>
                    <a:pt x="13300" y="25266"/>
                    <a:pt x="13240" y="25266"/>
                  </a:cubicBezTo>
                  <a:close/>
                  <a:moveTo>
                    <a:pt x="13240" y="26599"/>
                  </a:moveTo>
                  <a:cubicBezTo>
                    <a:pt x="13169" y="26599"/>
                    <a:pt x="13133" y="26635"/>
                    <a:pt x="13133" y="26695"/>
                  </a:cubicBezTo>
                  <a:lnTo>
                    <a:pt x="13133" y="27147"/>
                  </a:lnTo>
                  <a:cubicBezTo>
                    <a:pt x="13133" y="27207"/>
                    <a:pt x="13181" y="27254"/>
                    <a:pt x="13240" y="27254"/>
                  </a:cubicBezTo>
                  <a:cubicBezTo>
                    <a:pt x="13288" y="27254"/>
                    <a:pt x="13335" y="27207"/>
                    <a:pt x="13335" y="27147"/>
                  </a:cubicBezTo>
                  <a:lnTo>
                    <a:pt x="13335" y="26695"/>
                  </a:lnTo>
                  <a:cubicBezTo>
                    <a:pt x="13335" y="26635"/>
                    <a:pt x="13300" y="26599"/>
                    <a:pt x="13240" y="26599"/>
                  </a:cubicBezTo>
                  <a:close/>
                  <a:moveTo>
                    <a:pt x="13240" y="27921"/>
                  </a:moveTo>
                  <a:cubicBezTo>
                    <a:pt x="13169" y="27921"/>
                    <a:pt x="13133" y="27969"/>
                    <a:pt x="13133" y="28028"/>
                  </a:cubicBezTo>
                  <a:lnTo>
                    <a:pt x="13133" y="28469"/>
                  </a:lnTo>
                  <a:cubicBezTo>
                    <a:pt x="13133" y="28528"/>
                    <a:pt x="13181" y="28576"/>
                    <a:pt x="13240" y="28576"/>
                  </a:cubicBezTo>
                  <a:cubicBezTo>
                    <a:pt x="13288" y="28576"/>
                    <a:pt x="13335" y="28528"/>
                    <a:pt x="13335" y="28469"/>
                  </a:cubicBezTo>
                  <a:lnTo>
                    <a:pt x="13335" y="28028"/>
                  </a:lnTo>
                  <a:cubicBezTo>
                    <a:pt x="13335" y="27957"/>
                    <a:pt x="13300" y="27921"/>
                    <a:pt x="13240" y="27921"/>
                  </a:cubicBezTo>
                  <a:close/>
                  <a:moveTo>
                    <a:pt x="13240" y="29243"/>
                  </a:moveTo>
                  <a:cubicBezTo>
                    <a:pt x="13169" y="29243"/>
                    <a:pt x="13133" y="29290"/>
                    <a:pt x="13133" y="29350"/>
                  </a:cubicBezTo>
                  <a:lnTo>
                    <a:pt x="13133" y="29790"/>
                  </a:lnTo>
                  <a:cubicBezTo>
                    <a:pt x="13133" y="29850"/>
                    <a:pt x="13181" y="29897"/>
                    <a:pt x="13240" y="29897"/>
                  </a:cubicBezTo>
                  <a:cubicBezTo>
                    <a:pt x="13288" y="29897"/>
                    <a:pt x="13335" y="29850"/>
                    <a:pt x="13335" y="29790"/>
                  </a:cubicBezTo>
                  <a:lnTo>
                    <a:pt x="13335" y="29350"/>
                  </a:lnTo>
                  <a:cubicBezTo>
                    <a:pt x="13335" y="29290"/>
                    <a:pt x="13300" y="29243"/>
                    <a:pt x="13240" y="29243"/>
                  </a:cubicBezTo>
                  <a:close/>
                  <a:moveTo>
                    <a:pt x="13240" y="30564"/>
                  </a:moveTo>
                  <a:cubicBezTo>
                    <a:pt x="13169" y="30564"/>
                    <a:pt x="13133" y="30612"/>
                    <a:pt x="13133" y="30671"/>
                  </a:cubicBezTo>
                  <a:lnTo>
                    <a:pt x="13133" y="31112"/>
                  </a:lnTo>
                  <a:cubicBezTo>
                    <a:pt x="13133" y="31183"/>
                    <a:pt x="13181" y="31219"/>
                    <a:pt x="13240" y="31219"/>
                  </a:cubicBezTo>
                  <a:cubicBezTo>
                    <a:pt x="13288" y="31219"/>
                    <a:pt x="13335" y="31183"/>
                    <a:pt x="13335" y="31112"/>
                  </a:cubicBezTo>
                  <a:lnTo>
                    <a:pt x="13335" y="30671"/>
                  </a:lnTo>
                  <a:cubicBezTo>
                    <a:pt x="13335" y="30612"/>
                    <a:pt x="13300" y="30564"/>
                    <a:pt x="13240" y="30564"/>
                  </a:cubicBezTo>
                  <a:close/>
                  <a:moveTo>
                    <a:pt x="13240" y="31898"/>
                  </a:moveTo>
                  <a:cubicBezTo>
                    <a:pt x="13169" y="31898"/>
                    <a:pt x="13133" y="31933"/>
                    <a:pt x="13133" y="31993"/>
                  </a:cubicBezTo>
                  <a:lnTo>
                    <a:pt x="13133" y="32445"/>
                  </a:lnTo>
                  <a:cubicBezTo>
                    <a:pt x="13133" y="32505"/>
                    <a:pt x="13181" y="32553"/>
                    <a:pt x="13240" y="32553"/>
                  </a:cubicBezTo>
                  <a:cubicBezTo>
                    <a:pt x="13288" y="32553"/>
                    <a:pt x="13335" y="32505"/>
                    <a:pt x="13335" y="32445"/>
                  </a:cubicBezTo>
                  <a:lnTo>
                    <a:pt x="13335" y="31993"/>
                  </a:lnTo>
                  <a:cubicBezTo>
                    <a:pt x="13335" y="31933"/>
                    <a:pt x="13300" y="31898"/>
                    <a:pt x="13240" y="31898"/>
                  </a:cubicBezTo>
                  <a:close/>
                  <a:moveTo>
                    <a:pt x="13240" y="33219"/>
                  </a:moveTo>
                  <a:cubicBezTo>
                    <a:pt x="13169" y="33219"/>
                    <a:pt x="13133" y="33267"/>
                    <a:pt x="13133" y="33326"/>
                  </a:cubicBezTo>
                  <a:lnTo>
                    <a:pt x="13133" y="33767"/>
                  </a:lnTo>
                  <a:cubicBezTo>
                    <a:pt x="13133" y="33827"/>
                    <a:pt x="13181" y="33874"/>
                    <a:pt x="13240" y="33874"/>
                  </a:cubicBezTo>
                  <a:cubicBezTo>
                    <a:pt x="13288" y="33874"/>
                    <a:pt x="13335" y="33815"/>
                    <a:pt x="13335" y="33767"/>
                  </a:cubicBezTo>
                  <a:lnTo>
                    <a:pt x="13335" y="33326"/>
                  </a:lnTo>
                  <a:cubicBezTo>
                    <a:pt x="13335" y="33255"/>
                    <a:pt x="13300" y="33219"/>
                    <a:pt x="13240" y="33219"/>
                  </a:cubicBezTo>
                  <a:close/>
                  <a:moveTo>
                    <a:pt x="13240" y="34541"/>
                  </a:moveTo>
                  <a:cubicBezTo>
                    <a:pt x="13169" y="34541"/>
                    <a:pt x="13133" y="34589"/>
                    <a:pt x="13133" y="34648"/>
                  </a:cubicBezTo>
                  <a:lnTo>
                    <a:pt x="13133" y="35089"/>
                  </a:lnTo>
                  <a:cubicBezTo>
                    <a:pt x="13133" y="35148"/>
                    <a:pt x="13181" y="35196"/>
                    <a:pt x="13240" y="35196"/>
                  </a:cubicBezTo>
                  <a:cubicBezTo>
                    <a:pt x="13288" y="35196"/>
                    <a:pt x="13335" y="35136"/>
                    <a:pt x="13335" y="35089"/>
                  </a:cubicBezTo>
                  <a:lnTo>
                    <a:pt x="13335" y="34648"/>
                  </a:lnTo>
                  <a:cubicBezTo>
                    <a:pt x="13335" y="34589"/>
                    <a:pt x="13300" y="34541"/>
                    <a:pt x="13240" y="34541"/>
                  </a:cubicBezTo>
                  <a:close/>
                  <a:moveTo>
                    <a:pt x="13240" y="35862"/>
                  </a:moveTo>
                  <a:cubicBezTo>
                    <a:pt x="13169" y="35862"/>
                    <a:pt x="13133" y="35910"/>
                    <a:pt x="13133" y="35970"/>
                  </a:cubicBezTo>
                  <a:lnTo>
                    <a:pt x="13133" y="36422"/>
                  </a:lnTo>
                  <a:cubicBezTo>
                    <a:pt x="13133" y="36482"/>
                    <a:pt x="13181" y="36517"/>
                    <a:pt x="13240" y="36517"/>
                  </a:cubicBezTo>
                  <a:cubicBezTo>
                    <a:pt x="13288" y="36517"/>
                    <a:pt x="13335" y="36458"/>
                    <a:pt x="13335" y="36422"/>
                  </a:cubicBezTo>
                  <a:lnTo>
                    <a:pt x="13335" y="35970"/>
                  </a:lnTo>
                  <a:cubicBezTo>
                    <a:pt x="13335" y="35910"/>
                    <a:pt x="13300" y="35862"/>
                    <a:pt x="13240" y="35862"/>
                  </a:cubicBezTo>
                  <a:close/>
                  <a:moveTo>
                    <a:pt x="13240" y="37184"/>
                  </a:moveTo>
                  <a:cubicBezTo>
                    <a:pt x="13169" y="37184"/>
                    <a:pt x="13133" y="37232"/>
                    <a:pt x="13133" y="37291"/>
                  </a:cubicBezTo>
                  <a:lnTo>
                    <a:pt x="13133" y="37744"/>
                  </a:lnTo>
                  <a:cubicBezTo>
                    <a:pt x="13133" y="37803"/>
                    <a:pt x="13181" y="37851"/>
                    <a:pt x="13240" y="37851"/>
                  </a:cubicBezTo>
                  <a:cubicBezTo>
                    <a:pt x="13288" y="37851"/>
                    <a:pt x="13335" y="37791"/>
                    <a:pt x="13335" y="37744"/>
                  </a:cubicBezTo>
                  <a:lnTo>
                    <a:pt x="13335" y="37291"/>
                  </a:lnTo>
                  <a:cubicBezTo>
                    <a:pt x="13335" y="37232"/>
                    <a:pt x="13300" y="37184"/>
                    <a:pt x="13240" y="37184"/>
                  </a:cubicBezTo>
                  <a:close/>
                  <a:moveTo>
                    <a:pt x="13240" y="38518"/>
                  </a:moveTo>
                  <a:cubicBezTo>
                    <a:pt x="13169" y="38518"/>
                    <a:pt x="13133" y="38565"/>
                    <a:pt x="13133" y="38625"/>
                  </a:cubicBezTo>
                  <a:lnTo>
                    <a:pt x="13133" y="39065"/>
                  </a:lnTo>
                  <a:cubicBezTo>
                    <a:pt x="13133" y="39125"/>
                    <a:pt x="13181" y="39172"/>
                    <a:pt x="13240" y="39172"/>
                  </a:cubicBezTo>
                  <a:cubicBezTo>
                    <a:pt x="13288" y="39172"/>
                    <a:pt x="13335" y="39113"/>
                    <a:pt x="13335" y="39065"/>
                  </a:cubicBezTo>
                  <a:lnTo>
                    <a:pt x="13335" y="38625"/>
                  </a:lnTo>
                  <a:cubicBezTo>
                    <a:pt x="13335" y="38553"/>
                    <a:pt x="13300" y="38518"/>
                    <a:pt x="13240" y="38518"/>
                  </a:cubicBezTo>
                  <a:close/>
                  <a:moveTo>
                    <a:pt x="13240" y="39839"/>
                  </a:moveTo>
                  <a:cubicBezTo>
                    <a:pt x="13169" y="39839"/>
                    <a:pt x="13133" y="39887"/>
                    <a:pt x="13133" y="39946"/>
                  </a:cubicBezTo>
                  <a:lnTo>
                    <a:pt x="13133" y="40387"/>
                  </a:lnTo>
                  <a:cubicBezTo>
                    <a:pt x="13133" y="40446"/>
                    <a:pt x="13181" y="40494"/>
                    <a:pt x="13240" y="40494"/>
                  </a:cubicBezTo>
                  <a:cubicBezTo>
                    <a:pt x="13288" y="40494"/>
                    <a:pt x="13335" y="40434"/>
                    <a:pt x="13335" y="40387"/>
                  </a:cubicBezTo>
                  <a:lnTo>
                    <a:pt x="13335" y="39946"/>
                  </a:lnTo>
                  <a:cubicBezTo>
                    <a:pt x="13335" y="39887"/>
                    <a:pt x="13300" y="39839"/>
                    <a:pt x="13240" y="39839"/>
                  </a:cubicBezTo>
                  <a:close/>
                  <a:moveTo>
                    <a:pt x="13240" y="41149"/>
                  </a:moveTo>
                  <a:cubicBezTo>
                    <a:pt x="13169" y="41149"/>
                    <a:pt x="13133" y="41196"/>
                    <a:pt x="13133" y="41256"/>
                  </a:cubicBezTo>
                  <a:lnTo>
                    <a:pt x="13133" y="41697"/>
                  </a:lnTo>
                  <a:cubicBezTo>
                    <a:pt x="13133" y="41756"/>
                    <a:pt x="13181" y="41804"/>
                    <a:pt x="13240" y="41804"/>
                  </a:cubicBezTo>
                  <a:cubicBezTo>
                    <a:pt x="13288" y="41804"/>
                    <a:pt x="13335" y="41756"/>
                    <a:pt x="13335" y="41697"/>
                  </a:cubicBezTo>
                  <a:lnTo>
                    <a:pt x="13335" y="41256"/>
                  </a:lnTo>
                  <a:cubicBezTo>
                    <a:pt x="13335" y="41196"/>
                    <a:pt x="13300" y="41149"/>
                    <a:pt x="13240" y="41149"/>
                  </a:cubicBezTo>
                  <a:close/>
                  <a:moveTo>
                    <a:pt x="13240" y="42470"/>
                  </a:moveTo>
                  <a:cubicBezTo>
                    <a:pt x="13169" y="42470"/>
                    <a:pt x="13133" y="42518"/>
                    <a:pt x="13133" y="42578"/>
                  </a:cubicBezTo>
                  <a:lnTo>
                    <a:pt x="13133" y="43018"/>
                  </a:lnTo>
                  <a:cubicBezTo>
                    <a:pt x="13133" y="43090"/>
                    <a:pt x="13181" y="43125"/>
                    <a:pt x="13240" y="43125"/>
                  </a:cubicBezTo>
                  <a:cubicBezTo>
                    <a:pt x="13288" y="43125"/>
                    <a:pt x="13335" y="43090"/>
                    <a:pt x="13335" y="43018"/>
                  </a:cubicBezTo>
                  <a:lnTo>
                    <a:pt x="13335" y="42578"/>
                  </a:lnTo>
                  <a:cubicBezTo>
                    <a:pt x="13335" y="42518"/>
                    <a:pt x="13300" y="42470"/>
                    <a:pt x="13240" y="42470"/>
                  </a:cubicBezTo>
                  <a:close/>
                  <a:moveTo>
                    <a:pt x="13240" y="43804"/>
                  </a:moveTo>
                  <a:cubicBezTo>
                    <a:pt x="13169" y="43804"/>
                    <a:pt x="13133" y="43840"/>
                    <a:pt x="13133" y="43899"/>
                  </a:cubicBezTo>
                  <a:lnTo>
                    <a:pt x="13133" y="44352"/>
                  </a:lnTo>
                  <a:cubicBezTo>
                    <a:pt x="13133" y="44411"/>
                    <a:pt x="13181" y="44459"/>
                    <a:pt x="13240" y="44459"/>
                  </a:cubicBezTo>
                  <a:cubicBezTo>
                    <a:pt x="13288" y="44459"/>
                    <a:pt x="13335" y="44411"/>
                    <a:pt x="13335" y="44352"/>
                  </a:cubicBezTo>
                  <a:lnTo>
                    <a:pt x="13335" y="43899"/>
                  </a:lnTo>
                  <a:cubicBezTo>
                    <a:pt x="13335" y="43840"/>
                    <a:pt x="13300" y="43804"/>
                    <a:pt x="13240" y="43804"/>
                  </a:cubicBezTo>
                  <a:close/>
                  <a:moveTo>
                    <a:pt x="13240" y="45126"/>
                  </a:moveTo>
                  <a:cubicBezTo>
                    <a:pt x="13169" y="45126"/>
                    <a:pt x="13133" y="45173"/>
                    <a:pt x="13133" y="45233"/>
                  </a:cubicBezTo>
                  <a:lnTo>
                    <a:pt x="13133" y="45673"/>
                  </a:lnTo>
                  <a:cubicBezTo>
                    <a:pt x="13133" y="45733"/>
                    <a:pt x="13181" y="45780"/>
                    <a:pt x="13240" y="45780"/>
                  </a:cubicBezTo>
                  <a:cubicBezTo>
                    <a:pt x="13288" y="45780"/>
                    <a:pt x="13335" y="45733"/>
                    <a:pt x="13335" y="45673"/>
                  </a:cubicBezTo>
                  <a:lnTo>
                    <a:pt x="13335" y="45233"/>
                  </a:lnTo>
                  <a:cubicBezTo>
                    <a:pt x="13335" y="45161"/>
                    <a:pt x="13300" y="45126"/>
                    <a:pt x="13240" y="45126"/>
                  </a:cubicBezTo>
                  <a:close/>
                  <a:moveTo>
                    <a:pt x="13240" y="46447"/>
                  </a:moveTo>
                  <a:cubicBezTo>
                    <a:pt x="13169" y="46447"/>
                    <a:pt x="13133" y="46495"/>
                    <a:pt x="13133" y="46554"/>
                  </a:cubicBezTo>
                  <a:lnTo>
                    <a:pt x="13133" y="46995"/>
                  </a:lnTo>
                  <a:cubicBezTo>
                    <a:pt x="13133" y="47054"/>
                    <a:pt x="13181" y="47102"/>
                    <a:pt x="13240" y="47102"/>
                  </a:cubicBezTo>
                  <a:cubicBezTo>
                    <a:pt x="13288" y="47102"/>
                    <a:pt x="13335" y="47054"/>
                    <a:pt x="13335" y="46995"/>
                  </a:cubicBezTo>
                  <a:lnTo>
                    <a:pt x="13335" y="46554"/>
                  </a:lnTo>
                  <a:cubicBezTo>
                    <a:pt x="13335" y="46495"/>
                    <a:pt x="13300" y="46447"/>
                    <a:pt x="13240" y="46447"/>
                  </a:cubicBezTo>
                  <a:close/>
                  <a:moveTo>
                    <a:pt x="13240" y="47769"/>
                  </a:moveTo>
                  <a:cubicBezTo>
                    <a:pt x="13169" y="47769"/>
                    <a:pt x="13133" y="47816"/>
                    <a:pt x="13133" y="47876"/>
                  </a:cubicBezTo>
                  <a:lnTo>
                    <a:pt x="13133" y="48328"/>
                  </a:lnTo>
                  <a:cubicBezTo>
                    <a:pt x="13133" y="48388"/>
                    <a:pt x="13181" y="48424"/>
                    <a:pt x="13240" y="48424"/>
                  </a:cubicBezTo>
                  <a:cubicBezTo>
                    <a:pt x="13288" y="48424"/>
                    <a:pt x="13335" y="48388"/>
                    <a:pt x="13335" y="48328"/>
                  </a:cubicBezTo>
                  <a:lnTo>
                    <a:pt x="13335" y="47876"/>
                  </a:lnTo>
                  <a:cubicBezTo>
                    <a:pt x="13335" y="47816"/>
                    <a:pt x="13300" y="47769"/>
                    <a:pt x="13240" y="47769"/>
                  </a:cubicBezTo>
                  <a:close/>
                  <a:moveTo>
                    <a:pt x="13240" y="49090"/>
                  </a:moveTo>
                  <a:cubicBezTo>
                    <a:pt x="13169" y="49090"/>
                    <a:pt x="13133" y="49138"/>
                    <a:pt x="13133" y="49197"/>
                  </a:cubicBezTo>
                  <a:lnTo>
                    <a:pt x="13133" y="49567"/>
                  </a:lnTo>
                  <a:cubicBezTo>
                    <a:pt x="13133" y="49638"/>
                    <a:pt x="13181" y="49674"/>
                    <a:pt x="13240" y="49674"/>
                  </a:cubicBezTo>
                  <a:lnTo>
                    <a:pt x="13312" y="49674"/>
                  </a:lnTo>
                  <a:cubicBezTo>
                    <a:pt x="13371" y="49674"/>
                    <a:pt x="13419" y="49638"/>
                    <a:pt x="13419" y="49567"/>
                  </a:cubicBezTo>
                  <a:cubicBezTo>
                    <a:pt x="13419" y="49531"/>
                    <a:pt x="13383" y="49483"/>
                    <a:pt x="13335" y="49471"/>
                  </a:cubicBezTo>
                  <a:lnTo>
                    <a:pt x="13335" y="49197"/>
                  </a:lnTo>
                  <a:cubicBezTo>
                    <a:pt x="13335" y="49138"/>
                    <a:pt x="13300" y="49090"/>
                    <a:pt x="13240" y="49090"/>
                  </a:cubicBezTo>
                  <a:close/>
                  <a:moveTo>
                    <a:pt x="14181" y="49471"/>
                  </a:moveTo>
                  <a:cubicBezTo>
                    <a:pt x="14121" y="49471"/>
                    <a:pt x="14086" y="49519"/>
                    <a:pt x="14086" y="49567"/>
                  </a:cubicBezTo>
                  <a:cubicBezTo>
                    <a:pt x="14086" y="49638"/>
                    <a:pt x="14133" y="49674"/>
                    <a:pt x="14181" y="49674"/>
                  </a:cubicBezTo>
                  <a:lnTo>
                    <a:pt x="14633" y="49674"/>
                  </a:lnTo>
                  <a:cubicBezTo>
                    <a:pt x="14693" y="49674"/>
                    <a:pt x="14740" y="49638"/>
                    <a:pt x="14740" y="49567"/>
                  </a:cubicBezTo>
                  <a:cubicBezTo>
                    <a:pt x="14740" y="49507"/>
                    <a:pt x="14693" y="49471"/>
                    <a:pt x="14633" y="49471"/>
                  </a:cubicBezTo>
                  <a:close/>
                  <a:moveTo>
                    <a:pt x="15502" y="49471"/>
                  </a:moveTo>
                  <a:cubicBezTo>
                    <a:pt x="15431" y="49471"/>
                    <a:pt x="15395" y="49519"/>
                    <a:pt x="15395" y="49567"/>
                  </a:cubicBezTo>
                  <a:cubicBezTo>
                    <a:pt x="15395" y="49638"/>
                    <a:pt x="15443" y="49674"/>
                    <a:pt x="15502" y="49674"/>
                  </a:cubicBezTo>
                  <a:lnTo>
                    <a:pt x="15943" y="49674"/>
                  </a:lnTo>
                  <a:cubicBezTo>
                    <a:pt x="16014" y="49674"/>
                    <a:pt x="16062" y="49638"/>
                    <a:pt x="16050" y="49567"/>
                  </a:cubicBezTo>
                  <a:cubicBezTo>
                    <a:pt x="16050" y="49507"/>
                    <a:pt x="16002" y="49471"/>
                    <a:pt x="15943" y="49471"/>
                  </a:cubicBezTo>
                  <a:close/>
                  <a:moveTo>
                    <a:pt x="16824" y="49471"/>
                  </a:moveTo>
                  <a:cubicBezTo>
                    <a:pt x="16764" y="49471"/>
                    <a:pt x="16717" y="49519"/>
                    <a:pt x="16717" y="49567"/>
                  </a:cubicBezTo>
                  <a:cubicBezTo>
                    <a:pt x="16717" y="49638"/>
                    <a:pt x="16764" y="49674"/>
                    <a:pt x="16824" y="49674"/>
                  </a:cubicBezTo>
                  <a:lnTo>
                    <a:pt x="17264" y="49674"/>
                  </a:lnTo>
                  <a:cubicBezTo>
                    <a:pt x="17348" y="49674"/>
                    <a:pt x="17384" y="49638"/>
                    <a:pt x="17372" y="49567"/>
                  </a:cubicBezTo>
                  <a:cubicBezTo>
                    <a:pt x="17372" y="49507"/>
                    <a:pt x="17324" y="49471"/>
                    <a:pt x="17264" y="49471"/>
                  </a:cubicBezTo>
                  <a:close/>
                  <a:moveTo>
                    <a:pt x="18146" y="49471"/>
                  </a:moveTo>
                  <a:cubicBezTo>
                    <a:pt x="18086" y="49471"/>
                    <a:pt x="18038" y="49519"/>
                    <a:pt x="18038" y="49567"/>
                  </a:cubicBezTo>
                  <a:cubicBezTo>
                    <a:pt x="18038" y="49638"/>
                    <a:pt x="18086" y="49674"/>
                    <a:pt x="18146" y="49674"/>
                  </a:cubicBezTo>
                  <a:lnTo>
                    <a:pt x="18598" y="49674"/>
                  </a:lnTo>
                  <a:cubicBezTo>
                    <a:pt x="18646" y="49674"/>
                    <a:pt x="18717" y="49638"/>
                    <a:pt x="18693" y="49567"/>
                  </a:cubicBezTo>
                  <a:cubicBezTo>
                    <a:pt x="18693" y="49507"/>
                    <a:pt x="18646" y="49471"/>
                    <a:pt x="18598" y="49471"/>
                  </a:cubicBezTo>
                  <a:close/>
                  <a:moveTo>
                    <a:pt x="19467" y="49471"/>
                  </a:moveTo>
                  <a:cubicBezTo>
                    <a:pt x="19408" y="49471"/>
                    <a:pt x="19360" y="49519"/>
                    <a:pt x="19360" y="49567"/>
                  </a:cubicBezTo>
                  <a:cubicBezTo>
                    <a:pt x="19360" y="49638"/>
                    <a:pt x="19408" y="49674"/>
                    <a:pt x="19467" y="49674"/>
                  </a:cubicBezTo>
                  <a:lnTo>
                    <a:pt x="19920" y="49674"/>
                  </a:lnTo>
                  <a:cubicBezTo>
                    <a:pt x="19979" y="49674"/>
                    <a:pt x="20039" y="49638"/>
                    <a:pt x="20027" y="49567"/>
                  </a:cubicBezTo>
                  <a:cubicBezTo>
                    <a:pt x="20027" y="49507"/>
                    <a:pt x="19979" y="49471"/>
                    <a:pt x="19920" y="49471"/>
                  </a:cubicBezTo>
                  <a:close/>
                  <a:moveTo>
                    <a:pt x="20801" y="49471"/>
                  </a:moveTo>
                  <a:cubicBezTo>
                    <a:pt x="20741" y="49471"/>
                    <a:pt x="20693" y="49519"/>
                    <a:pt x="20693" y="49567"/>
                  </a:cubicBezTo>
                  <a:cubicBezTo>
                    <a:pt x="20693" y="49638"/>
                    <a:pt x="20741" y="49674"/>
                    <a:pt x="20801" y="49674"/>
                  </a:cubicBezTo>
                  <a:lnTo>
                    <a:pt x="21241" y="49674"/>
                  </a:lnTo>
                  <a:cubicBezTo>
                    <a:pt x="21301" y="49674"/>
                    <a:pt x="21360" y="49638"/>
                    <a:pt x="21348" y="49567"/>
                  </a:cubicBezTo>
                  <a:cubicBezTo>
                    <a:pt x="21348" y="49507"/>
                    <a:pt x="21301" y="49471"/>
                    <a:pt x="21241" y="49471"/>
                  </a:cubicBezTo>
                  <a:close/>
                  <a:moveTo>
                    <a:pt x="22122" y="49471"/>
                  </a:moveTo>
                  <a:cubicBezTo>
                    <a:pt x="22063" y="49471"/>
                    <a:pt x="22015" y="49519"/>
                    <a:pt x="22015" y="49567"/>
                  </a:cubicBezTo>
                  <a:cubicBezTo>
                    <a:pt x="22015" y="49638"/>
                    <a:pt x="22063" y="49674"/>
                    <a:pt x="22122" y="49674"/>
                  </a:cubicBezTo>
                  <a:lnTo>
                    <a:pt x="22563" y="49674"/>
                  </a:lnTo>
                  <a:cubicBezTo>
                    <a:pt x="22622" y="49674"/>
                    <a:pt x="22682" y="49638"/>
                    <a:pt x="22670" y="49567"/>
                  </a:cubicBezTo>
                  <a:cubicBezTo>
                    <a:pt x="22670" y="49507"/>
                    <a:pt x="22622" y="49471"/>
                    <a:pt x="22563" y="49471"/>
                  </a:cubicBezTo>
                  <a:close/>
                  <a:moveTo>
                    <a:pt x="23444" y="49471"/>
                  </a:moveTo>
                  <a:cubicBezTo>
                    <a:pt x="23384" y="49471"/>
                    <a:pt x="23337" y="49519"/>
                    <a:pt x="23337" y="49567"/>
                  </a:cubicBezTo>
                  <a:cubicBezTo>
                    <a:pt x="23337" y="49638"/>
                    <a:pt x="23384" y="49674"/>
                    <a:pt x="23444" y="49674"/>
                  </a:cubicBezTo>
                  <a:lnTo>
                    <a:pt x="23896" y="49674"/>
                  </a:lnTo>
                  <a:cubicBezTo>
                    <a:pt x="23956" y="49674"/>
                    <a:pt x="24015" y="49638"/>
                    <a:pt x="23992" y="49567"/>
                  </a:cubicBezTo>
                  <a:cubicBezTo>
                    <a:pt x="23992" y="49507"/>
                    <a:pt x="23956" y="49471"/>
                    <a:pt x="23896" y="49471"/>
                  </a:cubicBezTo>
                  <a:close/>
                  <a:moveTo>
                    <a:pt x="24765" y="49471"/>
                  </a:moveTo>
                  <a:cubicBezTo>
                    <a:pt x="24706" y="49471"/>
                    <a:pt x="24670" y="49519"/>
                    <a:pt x="24670" y="49567"/>
                  </a:cubicBezTo>
                  <a:cubicBezTo>
                    <a:pt x="24670" y="49638"/>
                    <a:pt x="24706" y="49674"/>
                    <a:pt x="24765" y="49674"/>
                  </a:cubicBezTo>
                  <a:lnTo>
                    <a:pt x="25218" y="49674"/>
                  </a:lnTo>
                  <a:cubicBezTo>
                    <a:pt x="25277" y="49674"/>
                    <a:pt x="25337" y="49638"/>
                    <a:pt x="25325" y="49567"/>
                  </a:cubicBezTo>
                  <a:cubicBezTo>
                    <a:pt x="25325" y="49507"/>
                    <a:pt x="25277" y="49471"/>
                    <a:pt x="25218" y="49471"/>
                  </a:cubicBezTo>
                  <a:close/>
                  <a:moveTo>
                    <a:pt x="26099" y="49471"/>
                  </a:moveTo>
                  <a:cubicBezTo>
                    <a:pt x="26027" y="49471"/>
                    <a:pt x="25992" y="49519"/>
                    <a:pt x="25992" y="49567"/>
                  </a:cubicBezTo>
                  <a:cubicBezTo>
                    <a:pt x="25992" y="49638"/>
                    <a:pt x="26039" y="49674"/>
                    <a:pt x="26099" y="49674"/>
                  </a:cubicBezTo>
                  <a:lnTo>
                    <a:pt x="26539" y="49674"/>
                  </a:lnTo>
                  <a:cubicBezTo>
                    <a:pt x="26599" y="49674"/>
                    <a:pt x="26647" y="49638"/>
                    <a:pt x="26647" y="49567"/>
                  </a:cubicBezTo>
                  <a:cubicBezTo>
                    <a:pt x="26647" y="49507"/>
                    <a:pt x="26599" y="49471"/>
                    <a:pt x="26539" y="49471"/>
                  </a:cubicBezTo>
                  <a:close/>
                  <a:moveTo>
                    <a:pt x="27421" y="49471"/>
                  </a:moveTo>
                  <a:cubicBezTo>
                    <a:pt x="27361" y="49471"/>
                    <a:pt x="27313" y="49519"/>
                    <a:pt x="27313" y="49567"/>
                  </a:cubicBezTo>
                  <a:cubicBezTo>
                    <a:pt x="27313" y="49638"/>
                    <a:pt x="27361" y="49674"/>
                    <a:pt x="27421" y="49674"/>
                  </a:cubicBezTo>
                  <a:lnTo>
                    <a:pt x="27861" y="49674"/>
                  </a:lnTo>
                  <a:cubicBezTo>
                    <a:pt x="27921" y="49674"/>
                    <a:pt x="27968" y="49638"/>
                    <a:pt x="27968" y="49567"/>
                  </a:cubicBezTo>
                  <a:cubicBezTo>
                    <a:pt x="27968" y="49507"/>
                    <a:pt x="27921" y="49471"/>
                    <a:pt x="27861" y="49471"/>
                  </a:cubicBezTo>
                  <a:close/>
                  <a:moveTo>
                    <a:pt x="28742" y="49471"/>
                  </a:moveTo>
                  <a:cubicBezTo>
                    <a:pt x="28683" y="49471"/>
                    <a:pt x="28635" y="49519"/>
                    <a:pt x="28635" y="49567"/>
                  </a:cubicBezTo>
                  <a:cubicBezTo>
                    <a:pt x="28635" y="49638"/>
                    <a:pt x="28683" y="49674"/>
                    <a:pt x="28742" y="49674"/>
                  </a:cubicBezTo>
                  <a:lnTo>
                    <a:pt x="29028" y="49674"/>
                  </a:lnTo>
                  <a:cubicBezTo>
                    <a:pt x="29087" y="49674"/>
                    <a:pt x="29135" y="49638"/>
                    <a:pt x="29135" y="49567"/>
                  </a:cubicBezTo>
                  <a:cubicBezTo>
                    <a:pt x="29135" y="49507"/>
                    <a:pt x="29087" y="49471"/>
                    <a:pt x="29028" y="494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4"/>
            <p:cNvSpPr/>
            <p:nvPr/>
          </p:nvSpPr>
          <p:spPr>
            <a:xfrm>
              <a:off x="2129718" y="3794038"/>
              <a:ext cx="445825" cy="823504"/>
            </a:xfrm>
            <a:custGeom>
              <a:avLst/>
              <a:gdLst/>
              <a:ahLst/>
              <a:cxnLst/>
              <a:rect l="l" t="t" r="r" b="b"/>
              <a:pathLst>
                <a:path w="11895" h="21694" extrusionOk="0">
                  <a:moveTo>
                    <a:pt x="2310" y="0"/>
                  </a:moveTo>
                  <a:cubicBezTo>
                    <a:pt x="1060" y="0"/>
                    <a:pt x="0" y="1000"/>
                    <a:pt x="0" y="2262"/>
                  </a:cubicBezTo>
                  <a:lnTo>
                    <a:pt x="0" y="19431"/>
                  </a:lnTo>
                  <a:cubicBezTo>
                    <a:pt x="0" y="20681"/>
                    <a:pt x="1036" y="21693"/>
                    <a:pt x="2274" y="21693"/>
                  </a:cubicBezTo>
                  <a:lnTo>
                    <a:pt x="9608" y="21681"/>
                  </a:lnTo>
                  <a:cubicBezTo>
                    <a:pt x="10859" y="21681"/>
                    <a:pt x="11871" y="20669"/>
                    <a:pt x="11871" y="19419"/>
                  </a:cubicBezTo>
                  <a:lnTo>
                    <a:pt x="11894" y="2238"/>
                  </a:lnTo>
                  <a:cubicBezTo>
                    <a:pt x="11894" y="1012"/>
                    <a:pt x="10882" y="0"/>
                    <a:pt x="9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4"/>
            <p:cNvSpPr/>
            <p:nvPr/>
          </p:nvSpPr>
          <p:spPr>
            <a:xfrm>
              <a:off x="2112290" y="3808957"/>
              <a:ext cx="441814" cy="814470"/>
            </a:xfrm>
            <a:custGeom>
              <a:avLst/>
              <a:gdLst/>
              <a:ahLst/>
              <a:cxnLst/>
              <a:rect l="l" t="t" r="r" b="b"/>
              <a:pathLst>
                <a:path w="11788" h="21456" extrusionOk="0">
                  <a:moveTo>
                    <a:pt x="2275" y="0"/>
                  </a:moveTo>
                  <a:cubicBezTo>
                    <a:pt x="1048" y="0"/>
                    <a:pt x="1" y="1012"/>
                    <a:pt x="1" y="2238"/>
                  </a:cubicBezTo>
                  <a:lnTo>
                    <a:pt x="1" y="19217"/>
                  </a:lnTo>
                  <a:cubicBezTo>
                    <a:pt x="1" y="20455"/>
                    <a:pt x="1025" y="21455"/>
                    <a:pt x="2263" y="21455"/>
                  </a:cubicBezTo>
                  <a:lnTo>
                    <a:pt x="9526" y="21431"/>
                  </a:lnTo>
                  <a:cubicBezTo>
                    <a:pt x="10764" y="21431"/>
                    <a:pt x="11776" y="20443"/>
                    <a:pt x="11776" y="19205"/>
                  </a:cubicBezTo>
                  <a:lnTo>
                    <a:pt x="11788" y="2226"/>
                  </a:lnTo>
                  <a:cubicBezTo>
                    <a:pt x="11764" y="1000"/>
                    <a:pt x="10764" y="0"/>
                    <a:pt x="9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2281435" y="3860014"/>
              <a:ext cx="104457" cy="25813"/>
            </a:xfrm>
            <a:custGeom>
              <a:avLst/>
              <a:gdLst/>
              <a:ahLst/>
              <a:cxnLst/>
              <a:rect l="l" t="t" r="r" b="b"/>
              <a:pathLst>
                <a:path w="2787" h="680" extrusionOk="0">
                  <a:moveTo>
                    <a:pt x="345" y="0"/>
                  </a:moveTo>
                  <a:cubicBezTo>
                    <a:pt x="143" y="0"/>
                    <a:pt x="0" y="143"/>
                    <a:pt x="0" y="346"/>
                  </a:cubicBezTo>
                  <a:cubicBezTo>
                    <a:pt x="0" y="536"/>
                    <a:pt x="167" y="679"/>
                    <a:pt x="345" y="679"/>
                  </a:cubicBezTo>
                  <a:lnTo>
                    <a:pt x="2441" y="679"/>
                  </a:lnTo>
                  <a:cubicBezTo>
                    <a:pt x="2631" y="679"/>
                    <a:pt x="2786" y="524"/>
                    <a:pt x="2786" y="346"/>
                  </a:cubicBezTo>
                  <a:cubicBezTo>
                    <a:pt x="2786" y="143"/>
                    <a:pt x="2620" y="0"/>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2243056" y="3860697"/>
              <a:ext cx="25449" cy="25130"/>
            </a:xfrm>
            <a:custGeom>
              <a:avLst/>
              <a:gdLst/>
              <a:ahLst/>
              <a:cxnLst/>
              <a:rect l="l" t="t" r="r" b="b"/>
              <a:pathLst>
                <a:path w="679" h="662" extrusionOk="0">
                  <a:moveTo>
                    <a:pt x="334" y="0"/>
                  </a:moveTo>
                  <a:cubicBezTo>
                    <a:pt x="244" y="0"/>
                    <a:pt x="155" y="30"/>
                    <a:pt x="95" y="90"/>
                  </a:cubicBezTo>
                  <a:cubicBezTo>
                    <a:pt x="36" y="149"/>
                    <a:pt x="0" y="232"/>
                    <a:pt x="0" y="328"/>
                  </a:cubicBezTo>
                  <a:cubicBezTo>
                    <a:pt x="0" y="411"/>
                    <a:pt x="36" y="506"/>
                    <a:pt x="95" y="566"/>
                  </a:cubicBezTo>
                  <a:cubicBezTo>
                    <a:pt x="155" y="637"/>
                    <a:pt x="250" y="661"/>
                    <a:pt x="334" y="661"/>
                  </a:cubicBezTo>
                  <a:cubicBezTo>
                    <a:pt x="429" y="661"/>
                    <a:pt x="512" y="625"/>
                    <a:pt x="572" y="566"/>
                  </a:cubicBezTo>
                  <a:cubicBezTo>
                    <a:pt x="655" y="506"/>
                    <a:pt x="679" y="411"/>
                    <a:pt x="679" y="328"/>
                  </a:cubicBezTo>
                  <a:cubicBezTo>
                    <a:pt x="679" y="232"/>
                    <a:pt x="631" y="149"/>
                    <a:pt x="572" y="90"/>
                  </a:cubicBezTo>
                  <a:cubicBezTo>
                    <a:pt x="512" y="30"/>
                    <a:pt x="423"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p:nvPr/>
          </p:nvSpPr>
          <p:spPr>
            <a:xfrm>
              <a:off x="2293466" y="4522576"/>
              <a:ext cx="74997" cy="75540"/>
            </a:xfrm>
            <a:custGeom>
              <a:avLst/>
              <a:gdLst/>
              <a:ahLst/>
              <a:cxnLst/>
              <a:rect l="l" t="t" r="r" b="b"/>
              <a:pathLst>
                <a:path w="2001" h="1990" extrusionOk="0">
                  <a:moveTo>
                    <a:pt x="1001" y="1"/>
                  </a:moveTo>
                  <a:cubicBezTo>
                    <a:pt x="453" y="1"/>
                    <a:pt x="1" y="441"/>
                    <a:pt x="1" y="1001"/>
                  </a:cubicBezTo>
                  <a:cubicBezTo>
                    <a:pt x="1" y="1549"/>
                    <a:pt x="453" y="1989"/>
                    <a:pt x="1001" y="1989"/>
                  </a:cubicBezTo>
                  <a:cubicBezTo>
                    <a:pt x="1548" y="1989"/>
                    <a:pt x="2001" y="1549"/>
                    <a:pt x="2001" y="1001"/>
                  </a:cubicBezTo>
                  <a:cubicBezTo>
                    <a:pt x="2001" y="441"/>
                    <a:pt x="1548" y="1"/>
                    <a:pt x="10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2156478" y="3930051"/>
              <a:ext cx="357934" cy="565908"/>
            </a:xfrm>
            <a:custGeom>
              <a:avLst/>
              <a:gdLst/>
              <a:ahLst/>
              <a:cxnLst/>
              <a:rect l="l" t="t" r="r" b="b"/>
              <a:pathLst>
                <a:path w="9550" h="14908" extrusionOk="0">
                  <a:moveTo>
                    <a:pt x="762" y="1"/>
                  </a:moveTo>
                  <a:cubicBezTo>
                    <a:pt x="346" y="1"/>
                    <a:pt x="0" y="346"/>
                    <a:pt x="0" y="763"/>
                  </a:cubicBezTo>
                  <a:lnTo>
                    <a:pt x="0" y="14157"/>
                  </a:lnTo>
                  <a:cubicBezTo>
                    <a:pt x="0" y="14574"/>
                    <a:pt x="334" y="14907"/>
                    <a:pt x="762" y="14907"/>
                  </a:cubicBezTo>
                  <a:lnTo>
                    <a:pt x="8704" y="14907"/>
                  </a:lnTo>
                  <a:cubicBezTo>
                    <a:pt x="9168" y="14907"/>
                    <a:pt x="9549" y="14538"/>
                    <a:pt x="9549" y="14062"/>
                  </a:cubicBezTo>
                  <a:lnTo>
                    <a:pt x="9549" y="763"/>
                  </a:lnTo>
                  <a:cubicBezTo>
                    <a:pt x="9537" y="346"/>
                    <a:pt x="9192" y="1"/>
                    <a:pt x="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4"/>
            <p:cNvSpPr/>
            <p:nvPr/>
          </p:nvSpPr>
          <p:spPr>
            <a:xfrm>
              <a:off x="2196619" y="4069290"/>
              <a:ext cx="278964" cy="282498"/>
            </a:xfrm>
            <a:custGeom>
              <a:avLst/>
              <a:gdLst/>
              <a:ahLst/>
              <a:cxnLst/>
              <a:rect l="l" t="t" r="r" b="b"/>
              <a:pathLst>
                <a:path w="7443" h="7442" extrusionOk="0">
                  <a:moveTo>
                    <a:pt x="3716" y="0"/>
                  </a:moveTo>
                  <a:cubicBezTo>
                    <a:pt x="1668" y="0"/>
                    <a:pt x="1" y="1667"/>
                    <a:pt x="1" y="3727"/>
                  </a:cubicBezTo>
                  <a:cubicBezTo>
                    <a:pt x="1" y="5786"/>
                    <a:pt x="1668" y="7441"/>
                    <a:pt x="3716" y="7441"/>
                  </a:cubicBezTo>
                  <a:cubicBezTo>
                    <a:pt x="5776" y="7441"/>
                    <a:pt x="7442" y="5786"/>
                    <a:pt x="7442" y="3727"/>
                  </a:cubicBezTo>
                  <a:cubicBezTo>
                    <a:pt x="7442" y="1667"/>
                    <a:pt x="5776" y="0"/>
                    <a:pt x="37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4"/>
            <p:cNvSpPr/>
            <p:nvPr/>
          </p:nvSpPr>
          <p:spPr>
            <a:xfrm>
              <a:off x="2271166" y="4121827"/>
              <a:ext cx="148946" cy="176628"/>
            </a:xfrm>
            <a:custGeom>
              <a:avLst/>
              <a:gdLst/>
              <a:ahLst/>
              <a:cxnLst/>
              <a:rect l="l" t="t" r="r" b="b"/>
              <a:pathLst>
                <a:path w="3974" h="4653" extrusionOk="0">
                  <a:moveTo>
                    <a:pt x="2809" y="465"/>
                  </a:moveTo>
                  <a:cubicBezTo>
                    <a:pt x="3015" y="465"/>
                    <a:pt x="3197" y="620"/>
                    <a:pt x="3239" y="831"/>
                  </a:cubicBezTo>
                  <a:cubicBezTo>
                    <a:pt x="3275" y="1069"/>
                    <a:pt x="3120" y="1307"/>
                    <a:pt x="2882" y="1331"/>
                  </a:cubicBezTo>
                  <a:cubicBezTo>
                    <a:pt x="2854" y="1336"/>
                    <a:pt x="2827" y="1339"/>
                    <a:pt x="2800" y="1339"/>
                  </a:cubicBezTo>
                  <a:cubicBezTo>
                    <a:pt x="2594" y="1339"/>
                    <a:pt x="2412" y="1184"/>
                    <a:pt x="2370" y="973"/>
                  </a:cubicBezTo>
                  <a:cubicBezTo>
                    <a:pt x="2322" y="735"/>
                    <a:pt x="2489" y="509"/>
                    <a:pt x="2727" y="473"/>
                  </a:cubicBezTo>
                  <a:cubicBezTo>
                    <a:pt x="2754" y="468"/>
                    <a:pt x="2782" y="465"/>
                    <a:pt x="2809" y="465"/>
                  </a:cubicBezTo>
                  <a:close/>
                  <a:moveTo>
                    <a:pt x="1644" y="2424"/>
                  </a:moveTo>
                  <a:cubicBezTo>
                    <a:pt x="1665" y="2424"/>
                    <a:pt x="1686" y="2433"/>
                    <a:pt x="1703" y="2450"/>
                  </a:cubicBezTo>
                  <a:cubicBezTo>
                    <a:pt x="1727" y="2474"/>
                    <a:pt x="1751" y="2521"/>
                    <a:pt x="1715" y="2569"/>
                  </a:cubicBezTo>
                  <a:lnTo>
                    <a:pt x="703" y="3986"/>
                  </a:lnTo>
                  <a:cubicBezTo>
                    <a:pt x="691" y="3998"/>
                    <a:pt x="679" y="4010"/>
                    <a:pt x="643" y="4010"/>
                  </a:cubicBezTo>
                  <a:cubicBezTo>
                    <a:pt x="631" y="4010"/>
                    <a:pt x="596" y="4010"/>
                    <a:pt x="584" y="3998"/>
                  </a:cubicBezTo>
                  <a:cubicBezTo>
                    <a:pt x="536" y="3962"/>
                    <a:pt x="536" y="3902"/>
                    <a:pt x="572" y="3879"/>
                  </a:cubicBezTo>
                  <a:lnTo>
                    <a:pt x="1584" y="2462"/>
                  </a:lnTo>
                  <a:cubicBezTo>
                    <a:pt x="1597" y="2436"/>
                    <a:pt x="1620" y="2424"/>
                    <a:pt x="1644" y="2424"/>
                  </a:cubicBezTo>
                  <a:close/>
                  <a:moveTo>
                    <a:pt x="2440" y="1"/>
                  </a:moveTo>
                  <a:cubicBezTo>
                    <a:pt x="2362" y="1"/>
                    <a:pt x="2283" y="7"/>
                    <a:pt x="2203" y="21"/>
                  </a:cubicBezTo>
                  <a:cubicBezTo>
                    <a:pt x="1453" y="140"/>
                    <a:pt x="929" y="866"/>
                    <a:pt x="1048" y="1628"/>
                  </a:cubicBezTo>
                  <a:cubicBezTo>
                    <a:pt x="1060" y="1724"/>
                    <a:pt x="1096" y="1807"/>
                    <a:pt x="1120" y="1890"/>
                  </a:cubicBezTo>
                  <a:lnTo>
                    <a:pt x="977" y="1997"/>
                  </a:lnTo>
                  <a:cubicBezTo>
                    <a:pt x="941" y="2021"/>
                    <a:pt x="941" y="2045"/>
                    <a:pt x="941" y="2081"/>
                  </a:cubicBezTo>
                  <a:cubicBezTo>
                    <a:pt x="941" y="2105"/>
                    <a:pt x="953" y="2140"/>
                    <a:pt x="977" y="2152"/>
                  </a:cubicBezTo>
                  <a:lnTo>
                    <a:pt x="1108" y="2235"/>
                  </a:lnTo>
                  <a:lnTo>
                    <a:pt x="1036" y="2343"/>
                  </a:lnTo>
                  <a:lnTo>
                    <a:pt x="893" y="2378"/>
                  </a:lnTo>
                  <a:cubicBezTo>
                    <a:pt x="858" y="2390"/>
                    <a:pt x="822" y="2438"/>
                    <a:pt x="822" y="2474"/>
                  </a:cubicBezTo>
                  <a:lnTo>
                    <a:pt x="858" y="2616"/>
                  </a:lnTo>
                  <a:lnTo>
                    <a:pt x="750" y="2759"/>
                  </a:lnTo>
                  <a:lnTo>
                    <a:pt x="619" y="2795"/>
                  </a:lnTo>
                  <a:cubicBezTo>
                    <a:pt x="572" y="2807"/>
                    <a:pt x="536" y="2855"/>
                    <a:pt x="536" y="2890"/>
                  </a:cubicBezTo>
                  <a:lnTo>
                    <a:pt x="572" y="3033"/>
                  </a:lnTo>
                  <a:lnTo>
                    <a:pt x="465" y="3176"/>
                  </a:lnTo>
                  <a:lnTo>
                    <a:pt x="334" y="3212"/>
                  </a:lnTo>
                  <a:cubicBezTo>
                    <a:pt x="286" y="3224"/>
                    <a:pt x="262" y="3271"/>
                    <a:pt x="262" y="3307"/>
                  </a:cubicBezTo>
                  <a:lnTo>
                    <a:pt x="286" y="3450"/>
                  </a:lnTo>
                  <a:lnTo>
                    <a:pt x="24" y="3819"/>
                  </a:lnTo>
                  <a:cubicBezTo>
                    <a:pt x="0" y="3831"/>
                    <a:pt x="0" y="3867"/>
                    <a:pt x="0" y="3879"/>
                  </a:cubicBezTo>
                  <a:lnTo>
                    <a:pt x="119" y="4581"/>
                  </a:lnTo>
                  <a:cubicBezTo>
                    <a:pt x="143" y="4617"/>
                    <a:pt x="179" y="4652"/>
                    <a:pt x="227" y="4652"/>
                  </a:cubicBezTo>
                  <a:lnTo>
                    <a:pt x="929" y="4533"/>
                  </a:lnTo>
                  <a:cubicBezTo>
                    <a:pt x="953" y="4533"/>
                    <a:pt x="977" y="4521"/>
                    <a:pt x="989" y="4498"/>
                  </a:cubicBezTo>
                  <a:lnTo>
                    <a:pt x="2084" y="2950"/>
                  </a:lnTo>
                  <a:lnTo>
                    <a:pt x="2227" y="3045"/>
                  </a:lnTo>
                  <a:cubicBezTo>
                    <a:pt x="2251" y="3057"/>
                    <a:pt x="2286" y="3057"/>
                    <a:pt x="2298" y="3057"/>
                  </a:cubicBezTo>
                  <a:cubicBezTo>
                    <a:pt x="2322" y="3045"/>
                    <a:pt x="2346" y="3033"/>
                    <a:pt x="2358" y="2997"/>
                  </a:cubicBezTo>
                  <a:lnTo>
                    <a:pt x="2405" y="2831"/>
                  </a:lnTo>
                  <a:cubicBezTo>
                    <a:pt x="2431" y="2832"/>
                    <a:pt x="2455" y="2833"/>
                    <a:pt x="2480" y="2833"/>
                  </a:cubicBezTo>
                  <a:cubicBezTo>
                    <a:pt x="3347" y="2833"/>
                    <a:pt x="3973" y="2033"/>
                    <a:pt x="3846" y="1200"/>
                  </a:cubicBezTo>
                  <a:cubicBezTo>
                    <a:pt x="3707" y="495"/>
                    <a:pt x="3118" y="1"/>
                    <a:pt x="2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a:off x="2156028" y="3930051"/>
              <a:ext cx="286984" cy="440716"/>
            </a:xfrm>
            <a:custGeom>
              <a:avLst/>
              <a:gdLst/>
              <a:ahLst/>
              <a:cxnLst/>
              <a:rect l="l" t="t" r="r" b="b"/>
              <a:pathLst>
                <a:path w="7657" h="11610" extrusionOk="0">
                  <a:moveTo>
                    <a:pt x="6692" y="1"/>
                  </a:moveTo>
                  <a:lnTo>
                    <a:pt x="1" y="10145"/>
                  </a:lnTo>
                  <a:lnTo>
                    <a:pt x="1" y="11609"/>
                  </a:lnTo>
                  <a:lnTo>
                    <a:pt x="7656" y="1"/>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4"/>
            <p:cNvSpPr/>
            <p:nvPr/>
          </p:nvSpPr>
          <p:spPr>
            <a:xfrm>
              <a:off x="2156028" y="3930051"/>
              <a:ext cx="357934" cy="565908"/>
            </a:xfrm>
            <a:custGeom>
              <a:avLst/>
              <a:gdLst/>
              <a:ahLst/>
              <a:cxnLst/>
              <a:rect l="l" t="t" r="r" b="b"/>
              <a:pathLst>
                <a:path w="9550" h="14908" extrusionOk="0">
                  <a:moveTo>
                    <a:pt x="8906" y="1"/>
                  </a:moveTo>
                  <a:lnTo>
                    <a:pt x="1" y="13514"/>
                  </a:lnTo>
                  <a:lnTo>
                    <a:pt x="1" y="14217"/>
                  </a:lnTo>
                  <a:cubicBezTo>
                    <a:pt x="1" y="14598"/>
                    <a:pt x="310" y="14907"/>
                    <a:pt x="691" y="14907"/>
                  </a:cubicBezTo>
                  <a:lnTo>
                    <a:pt x="2525" y="14907"/>
                  </a:lnTo>
                  <a:lnTo>
                    <a:pt x="9549" y="4251"/>
                  </a:lnTo>
                  <a:lnTo>
                    <a:pt x="9549" y="644"/>
                  </a:lnTo>
                  <a:cubicBezTo>
                    <a:pt x="9549" y="299"/>
                    <a:pt x="9264" y="1"/>
                    <a:pt x="8906" y="1"/>
                  </a:cubicBez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4"/>
            <p:cNvSpPr/>
            <p:nvPr/>
          </p:nvSpPr>
          <p:spPr>
            <a:xfrm>
              <a:off x="613071" y="2945887"/>
              <a:ext cx="620032" cy="579991"/>
            </a:xfrm>
            <a:custGeom>
              <a:avLst/>
              <a:gdLst/>
              <a:ahLst/>
              <a:cxnLst/>
              <a:rect l="l" t="t" r="r" b="b"/>
              <a:pathLst>
                <a:path w="16543" h="15279" extrusionOk="0">
                  <a:moveTo>
                    <a:pt x="687" y="0"/>
                  </a:moveTo>
                  <a:cubicBezTo>
                    <a:pt x="0" y="0"/>
                    <a:pt x="55" y="821"/>
                    <a:pt x="806" y="1186"/>
                  </a:cubicBezTo>
                  <a:cubicBezTo>
                    <a:pt x="1473" y="1531"/>
                    <a:pt x="2568" y="1674"/>
                    <a:pt x="2604" y="2138"/>
                  </a:cubicBezTo>
                  <a:cubicBezTo>
                    <a:pt x="2616" y="2472"/>
                    <a:pt x="1961" y="2495"/>
                    <a:pt x="1997" y="2829"/>
                  </a:cubicBezTo>
                  <a:cubicBezTo>
                    <a:pt x="2020" y="3226"/>
                    <a:pt x="2823" y="3461"/>
                    <a:pt x="3372" y="3461"/>
                  </a:cubicBezTo>
                  <a:cubicBezTo>
                    <a:pt x="3399" y="3461"/>
                    <a:pt x="3424" y="3461"/>
                    <a:pt x="3450" y="3460"/>
                  </a:cubicBezTo>
                  <a:cubicBezTo>
                    <a:pt x="3997" y="3460"/>
                    <a:pt x="4866" y="3662"/>
                    <a:pt x="4878" y="4091"/>
                  </a:cubicBezTo>
                  <a:cubicBezTo>
                    <a:pt x="4021" y="4150"/>
                    <a:pt x="3128" y="4210"/>
                    <a:pt x="2711" y="4686"/>
                  </a:cubicBezTo>
                  <a:cubicBezTo>
                    <a:pt x="2318" y="5151"/>
                    <a:pt x="2688" y="6174"/>
                    <a:pt x="3485" y="6532"/>
                  </a:cubicBezTo>
                  <a:cubicBezTo>
                    <a:pt x="3672" y="6617"/>
                    <a:pt x="3851" y="6649"/>
                    <a:pt x="4026" y="6649"/>
                  </a:cubicBezTo>
                  <a:cubicBezTo>
                    <a:pt x="4364" y="6649"/>
                    <a:pt x="4683" y="6527"/>
                    <a:pt x="4997" y="6424"/>
                  </a:cubicBezTo>
                  <a:cubicBezTo>
                    <a:pt x="5180" y="6371"/>
                    <a:pt x="5399" y="6334"/>
                    <a:pt x="5620" y="6334"/>
                  </a:cubicBezTo>
                  <a:cubicBezTo>
                    <a:pt x="5989" y="6334"/>
                    <a:pt x="6367" y="6436"/>
                    <a:pt x="6605" y="6734"/>
                  </a:cubicBezTo>
                  <a:cubicBezTo>
                    <a:pt x="6200" y="7234"/>
                    <a:pt x="5878" y="7984"/>
                    <a:pt x="6402" y="8544"/>
                  </a:cubicBezTo>
                  <a:cubicBezTo>
                    <a:pt x="6669" y="8852"/>
                    <a:pt x="7052" y="8908"/>
                    <a:pt x="7459" y="8908"/>
                  </a:cubicBezTo>
                  <a:cubicBezTo>
                    <a:pt x="7693" y="8908"/>
                    <a:pt x="7935" y="8889"/>
                    <a:pt x="8167" y="8889"/>
                  </a:cubicBezTo>
                  <a:cubicBezTo>
                    <a:pt x="8578" y="8889"/>
                    <a:pt x="8960" y="8947"/>
                    <a:pt x="9212" y="9270"/>
                  </a:cubicBezTo>
                  <a:cubicBezTo>
                    <a:pt x="8760" y="9627"/>
                    <a:pt x="8319" y="9996"/>
                    <a:pt x="8093" y="10532"/>
                  </a:cubicBezTo>
                  <a:cubicBezTo>
                    <a:pt x="7867" y="11056"/>
                    <a:pt x="7902" y="11782"/>
                    <a:pt x="8272" y="12187"/>
                  </a:cubicBezTo>
                  <a:cubicBezTo>
                    <a:pt x="8519" y="12476"/>
                    <a:pt x="8896" y="12532"/>
                    <a:pt x="9296" y="12532"/>
                  </a:cubicBezTo>
                  <a:cubicBezTo>
                    <a:pt x="9548" y="12532"/>
                    <a:pt x="9809" y="12510"/>
                    <a:pt x="10052" y="12510"/>
                  </a:cubicBezTo>
                  <a:cubicBezTo>
                    <a:pt x="10517" y="12510"/>
                    <a:pt x="10916" y="12592"/>
                    <a:pt x="11058" y="13068"/>
                  </a:cubicBezTo>
                  <a:cubicBezTo>
                    <a:pt x="11177" y="13521"/>
                    <a:pt x="10867" y="14116"/>
                    <a:pt x="10903" y="14616"/>
                  </a:cubicBezTo>
                  <a:cubicBezTo>
                    <a:pt x="10936" y="15082"/>
                    <a:pt x="11289" y="15279"/>
                    <a:pt x="11719" y="15279"/>
                  </a:cubicBezTo>
                  <a:cubicBezTo>
                    <a:pt x="11915" y="15279"/>
                    <a:pt x="12127" y="15238"/>
                    <a:pt x="12332" y="15164"/>
                  </a:cubicBezTo>
                  <a:cubicBezTo>
                    <a:pt x="13379" y="14795"/>
                    <a:pt x="15344" y="13425"/>
                    <a:pt x="15415" y="12139"/>
                  </a:cubicBezTo>
                  <a:cubicBezTo>
                    <a:pt x="15415" y="11473"/>
                    <a:pt x="14499" y="11258"/>
                    <a:pt x="14499" y="10604"/>
                  </a:cubicBezTo>
                  <a:cubicBezTo>
                    <a:pt x="14451" y="9734"/>
                    <a:pt x="15332" y="9580"/>
                    <a:pt x="15892" y="8913"/>
                  </a:cubicBezTo>
                  <a:cubicBezTo>
                    <a:pt x="16542" y="8165"/>
                    <a:pt x="15702" y="7377"/>
                    <a:pt x="14710" y="7377"/>
                  </a:cubicBezTo>
                  <a:cubicBezTo>
                    <a:pt x="14613" y="7377"/>
                    <a:pt x="14514" y="7385"/>
                    <a:pt x="14415" y="7401"/>
                  </a:cubicBezTo>
                  <a:cubicBezTo>
                    <a:pt x="13827" y="7492"/>
                    <a:pt x="13137" y="7741"/>
                    <a:pt x="12601" y="7741"/>
                  </a:cubicBezTo>
                  <a:cubicBezTo>
                    <a:pt x="12301" y="7741"/>
                    <a:pt x="12049" y="7663"/>
                    <a:pt x="11891" y="7437"/>
                  </a:cubicBezTo>
                  <a:cubicBezTo>
                    <a:pt x="11843" y="6591"/>
                    <a:pt x="12594" y="5841"/>
                    <a:pt x="13105" y="5067"/>
                  </a:cubicBezTo>
                  <a:cubicBezTo>
                    <a:pt x="13665" y="4317"/>
                    <a:pt x="13879" y="3234"/>
                    <a:pt x="12891" y="2781"/>
                  </a:cubicBezTo>
                  <a:cubicBezTo>
                    <a:pt x="12607" y="2656"/>
                    <a:pt x="12310" y="2606"/>
                    <a:pt x="12006" y="2606"/>
                  </a:cubicBezTo>
                  <a:cubicBezTo>
                    <a:pt x="11125" y="2606"/>
                    <a:pt x="10187" y="3027"/>
                    <a:pt x="9355" y="3257"/>
                  </a:cubicBezTo>
                  <a:cubicBezTo>
                    <a:pt x="9139" y="3323"/>
                    <a:pt x="8890" y="3365"/>
                    <a:pt x="8644" y="3365"/>
                  </a:cubicBezTo>
                  <a:cubicBezTo>
                    <a:pt x="8306" y="3365"/>
                    <a:pt x="7975" y="3286"/>
                    <a:pt x="7748" y="3079"/>
                  </a:cubicBezTo>
                  <a:cubicBezTo>
                    <a:pt x="6974" y="2376"/>
                    <a:pt x="8545" y="1221"/>
                    <a:pt x="7390" y="793"/>
                  </a:cubicBezTo>
                  <a:cubicBezTo>
                    <a:pt x="7288" y="777"/>
                    <a:pt x="7186" y="769"/>
                    <a:pt x="7086" y="769"/>
                  </a:cubicBezTo>
                  <a:cubicBezTo>
                    <a:pt x="6669" y="769"/>
                    <a:pt x="6299" y="905"/>
                    <a:pt x="6117" y="1126"/>
                  </a:cubicBezTo>
                  <a:cubicBezTo>
                    <a:pt x="5881" y="1413"/>
                    <a:pt x="5734" y="1894"/>
                    <a:pt x="5326" y="1894"/>
                  </a:cubicBezTo>
                  <a:cubicBezTo>
                    <a:pt x="5259" y="1894"/>
                    <a:pt x="5186" y="1881"/>
                    <a:pt x="5104" y="1853"/>
                  </a:cubicBezTo>
                  <a:cubicBezTo>
                    <a:pt x="4438" y="1638"/>
                    <a:pt x="4914" y="936"/>
                    <a:pt x="4414" y="531"/>
                  </a:cubicBezTo>
                  <a:cubicBezTo>
                    <a:pt x="4243" y="393"/>
                    <a:pt x="3986" y="331"/>
                    <a:pt x="3742" y="331"/>
                  </a:cubicBezTo>
                  <a:cubicBezTo>
                    <a:pt x="3543" y="331"/>
                    <a:pt x="3352" y="373"/>
                    <a:pt x="3223" y="448"/>
                  </a:cubicBezTo>
                  <a:cubicBezTo>
                    <a:pt x="2949" y="602"/>
                    <a:pt x="2902" y="888"/>
                    <a:pt x="2854" y="1162"/>
                  </a:cubicBezTo>
                  <a:cubicBezTo>
                    <a:pt x="2068" y="948"/>
                    <a:pt x="2378" y="340"/>
                    <a:pt x="937" y="31"/>
                  </a:cubicBezTo>
                  <a:cubicBezTo>
                    <a:pt x="845" y="10"/>
                    <a:pt x="762"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4"/>
            <p:cNvSpPr/>
            <p:nvPr/>
          </p:nvSpPr>
          <p:spPr>
            <a:xfrm>
              <a:off x="789750" y="3038131"/>
              <a:ext cx="331473" cy="447700"/>
            </a:xfrm>
            <a:custGeom>
              <a:avLst/>
              <a:gdLst/>
              <a:ahLst/>
              <a:cxnLst/>
              <a:rect l="l" t="t" r="r" b="b"/>
              <a:pathLst>
                <a:path w="8844" h="11794" extrusionOk="0">
                  <a:moveTo>
                    <a:pt x="6" y="1"/>
                  </a:moveTo>
                  <a:cubicBezTo>
                    <a:pt x="0" y="1"/>
                    <a:pt x="6" y="6"/>
                    <a:pt x="21" y="6"/>
                  </a:cubicBezTo>
                  <a:cubicBezTo>
                    <a:pt x="13" y="2"/>
                    <a:pt x="8" y="1"/>
                    <a:pt x="6" y="1"/>
                  </a:cubicBezTo>
                  <a:close/>
                  <a:moveTo>
                    <a:pt x="21" y="6"/>
                  </a:moveTo>
                  <a:cubicBezTo>
                    <a:pt x="1331" y="839"/>
                    <a:pt x="2474" y="1673"/>
                    <a:pt x="3510" y="2601"/>
                  </a:cubicBezTo>
                  <a:cubicBezTo>
                    <a:pt x="4462" y="3554"/>
                    <a:pt x="5332" y="4518"/>
                    <a:pt x="6094" y="5518"/>
                  </a:cubicBezTo>
                  <a:cubicBezTo>
                    <a:pt x="6772" y="6531"/>
                    <a:pt x="7356" y="7554"/>
                    <a:pt x="7832" y="8614"/>
                  </a:cubicBezTo>
                  <a:cubicBezTo>
                    <a:pt x="8201" y="9626"/>
                    <a:pt x="8380" y="10817"/>
                    <a:pt x="8737" y="11769"/>
                  </a:cubicBezTo>
                  <a:cubicBezTo>
                    <a:pt x="8740" y="11787"/>
                    <a:pt x="8751" y="11794"/>
                    <a:pt x="8764" y="11794"/>
                  </a:cubicBezTo>
                  <a:cubicBezTo>
                    <a:pt x="8796" y="11794"/>
                    <a:pt x="8844" y="11752"/>
                    <a:pt x="8844" y="11710"/>
                  </a:cubicBezTo>
                  <a:cubicBezTo>
                    <a:pt x="8844" y="10460"/>
                    <a:pt x="8320" y="9293"/>
                    <a:pt x="7891" y="8197"/>
                  </a:cubicBezTo>
                  <a:cubicBezTo>
                    <a:pt x="7356" y="7126"/>
                    <a:pt x="6725" y="6054"/>
                    <a:pt x="5986" y="5018"/>
                  </a:cubicBezTo>
                  <a:cubicBezTo>
                    <a:pt x="5177" y="4042"/>
                    <a:pt x="4272" y="3078"/>
                    <a:pt x="3260" y="2137"/>
                  </a:cubicBezTo>
                  <a:cubicBezTo>
                    <a:pt x="2355" y="1363"/>
                    <a:pt x="1307" y="482"/>
                    <a:pt x="21" y="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4"/>
            <p:cNvSpPr/>
            <p:nvPr/>
          </p:nvSpPr>
          <p:spPr>
            <a:xfrm>
              <a:off x="979284" y="3090896"/>
              <a:ext cx="42652" cy="89586"/>
            </a:xfrm>
            <a:custGeom>
              <a:avLst/>
              <a:gdLst/>
              <a:ahLst/>
              <a:cxnLst/>
              <a:rect l="l" t="t" r="r" b="b"/>
              <a:pathLst>
                <a:path w="1138" h="2360" extrusionOk="0">
                  <a:moveTo>
                    <a:pt x="1007" y="1"/>
                  </a:moveTo>
                  <a:cubicBezTo>
                    <a:pt x="977" y="1"/>
                    <a:pt x="948" y="10"/>
                    <a:pt x="929" y="33"/>
                  </a:cubicBezTo>
                  <a:cubicBezTo>
                    <a:pt x="370" y="688"/>
                    <a:pt x="1" y="1533"/>
                    <a:pt x="96" y="2343"/>
                  </a:cubicBezTo>
                  <a:cubicBezTo>
                    <a:pt x="96" y="2351"/>
                    <a:pt x="120" y="2359"/>
                    <a:pt x="138" y="2359"/>
                  </a:cubicBezTo>
                  <a:cubicBezTo>
                    <a:pt x="145" y="2359"/>
                    <a:pt x="152" y="2358"/>
                    <a:pt x="156" y="2354"/>
                  </a:cubicBezTo>
                  <a:cubicBezTo>
                    <a:pt x="334" y="1533"/>
                    <a:pt x="537" y="842"/>
                    <a:pt x="1096" y="104"/>
                  </a:cubicBezTo>
                  <a:cubicBezTo>
                    <a:pt x="1137" y="47"/>
                    <a:pt x="1071" y="1"/>
                    <a:pt x="10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4"/>
            <p:cNvSpPr/>
            <p:nvPr/>
          </p:nvSpPr>
          <p:spPr>
            <a:xfrm>
              <a:off x="855676" y="3023060"/>
              <a:ext cx="10757" cy="48741"/>
            </a:xfrm>
            <a:custGeom>
              <a:avLst/>
              <a:gdLst/>
              <a:ahLst/>
              <a:cxnLst/>
              <a:rect l="l" t="t" r="r" b="b"/>
              <a:pathLst>
                <a:path w="287" h="1284" extrusionOk="0">
                  <a:moveTo>
                    <a:pt x="188" y="0"/>
                  </a:moveTo>
                  <a:cubicBezTo>
                    <a:pt x="178" y="0"/>
                    <a:pt x="171" y="3"/>
                    <a:pt x="167" y="10"/>
                  </a:cubicBezTo>
                  <a:cubicBezTo>
                    <a:pt x="1" y="200"/>
                    <a:pt x="25" y="510"/>
                    <a:pt x="48" y="748"/>
                  </a:cubicBezTo>
                  <a:cubicBezTo>
                    <a:pt x="48" y="867"/>
                    <a:pt x="13" y="1213"/>
                    <a:pt x="227" y="1284"/>
                  </a:cubicBezTo>
                  <a:cubicBezTo>
                    <a:pt x="239" y="1284"/>
                    <a:pt x="263" y="1284"/>
                    <a:pt x="263" y="1272"/>
                  </a:cubicBezTo>
                  <a:lnTo>
                    <a:pt x="263" y="1260"/>
                  </a:lnTo>
                  <a:cubicBezTo>
                    <a:pt x="263" y="1260"/>
                    <a:pt x="263" y="1236"/>
                    <a:pt x="251" y="1236"/>
                  </a:cubicBezTo>
                  <a:cubicBezTo>
                    <a:pt x="251" y="1224"/>
                    <a:pt x="239" y="1224"/>
                    <a:pt x="239" y="1224"/>
                  </a:cubicBezTo>
                  <a:cubicBezTo>
                    <a:pt x="227" y="1046"/>
                    <a:pt x="179" y="808"/>
                    <a:pt x="203" y="629"/>
                  </a:cubicBezTo>
                  <a:cubicBezTo>
                    <a:pt x="203" y="439"/>
                    <a:pt x="286" y="248"/>
                    <a:pt x="251" y="34"/>
                  </a:cubicBezTo>
                  <a:cubicBezTo>
                    <a:pt x="242" y="17"/>
                    <a:pt x="210" y="0"/>
                    <a:pt x="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4"/>
            <p:cNvSpPr/>
            <p:nvPr/>
          </p:nvSpPr>
          <p:spPr>
            <a:xfrm>
              <a:off x="829815" y="3128666"/>
              <a:ext cx="80357" cy="15108"/>
            </a:xfrm>
            <a:custGeom>
              <a:avLst/>
              <a:gdLst/>
              <a:ahLst/>
              <a:cxnLst/>
              <a:rect l="l" t="t" r="r" b="b"/>
              <a:pathLst>
                <a:path w="2144" h="398" extrusionOk="0">
                  <a:moveTo>
                    <a:pt x="1338" y="1"/>
                  </a:moveTo>
                  <a:cubicBezTo>
                    <a:pt x="1120" y="1"/>
                    <a:pt x="907" y="16"/>
                    <a:pt x="703" y="50"/>
                  </a:cubicBezTo>
                  <a:cubicBezTo>
                    <a:pt x="476" y="97"/>
                    <a:pt x="72" y="169"/>
                    <a:pt x="0" y="347"/>
                  </a:cubicBezTo>
                  <a:cubicBezTo>
                    <a:pt x="0" y="359"/>
                    <a:pt x="24" y="395"/>
                    <a:pt x="48" y="395"/>
                  </a:cubicBezTo>
                  <a:cubicBezTo>
                    <a:pt x="61" y="396"/>
                    <a:pt x="74" y="397"/>
                    <a:pt x="88" y="397"/>
                  </a:cubicBezTo>
                  <a:cubicBezTo>
                    <a:pt x="303" y="397"/>
                    <a:pt x="537" y="226"/>
                    <a:pt x="738" y="181"/>
                  </a:cubicBezTo>
                  <a:cubicBezTo>
                    <a:pt x="956" y="137"/>
                    <a:pt x="1184" y="120"/>
                    <a:pt x="1418" y="120"/>
                  </a:cubicBezTo>
                  <a:cubicBezTo>
                    <a:pt x="1632" y="120"/>
                    <a:pt x="1850" y="134"/>
                    <a:pt x="2072" y="157"/>
                  </a:cubicBezTo>
                  <a:cubicBezTo>
                    <a:pt x="2143" y="157"/>
                    <a:pt x="2143" y="62"/>
                    <a:pt x="2072" y="50"/>
                  </a:cubicBezTo>
                  <a:cubicBezTo>
                    <a:pt x="1823" y="19"/>
                    <a:pt x="1577" y="1"/>
                    <a:pt x="1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4"/>
            <p:cNvSpPr/>
            <p:nvPr/>
          </p:nvSpPr>
          <p:spPr>
            <a:xfrm>
              <a:off x="973137" y="3329743"/>
              <a:ext cx="81032" cy="20954"/>
            </a:xfrm>
            <a:custGeom>
              <a:avLst/>
              <a:gdLst/>
              <a:ahLst/>
              <a:cxnLst/>
              <a:rect l="l" t="t" r="r" b="b"/>
              <a:pathLst>
                <a:path w="2162" h="552" extrusionOk="0">
                  <a:moveTo>
                    <a:pt x="1375" y="0"/>
                  </a:moveTo>
                  <a:cubicBezTo>
                    <a:pt x="908" y="0"/>
                    <a:pt x="426" y="155"/>
                    <a:pt x="69" y="420"/>
                  </a:cubicBezTo>
                  <a:cubicBezTo>
                    <a:pt x="1" y="469"/>
                    <a:pt x="46" y="551"/>
                    <a:pt x="97" y="551"/>
                  </a:cubicBezTo>
                  <a:cubicBezTo>
                    <a:pt x="108" y="551"/>
                    <a:pt x="119" y="547"/>
                    <a:pt x="129" y="539"/>
                  </a:cubicBezTo>
                  <a:cubicBezTo>
                    <a:pt x="586" y="282"/>
                    <a:pt x="1002" y="169"/>
                    <a:pt x="1463" y="169"/>
                  </a:cubicBezTo>
                  <a:cubicBezTo>
                    <a:pt x="1663" y="169"/>
                    <a:pt x="1871" y="190"/>
                    <a:pt x="2094" y="230"/>
                  </a:cubicBezTo>
                  <a:cubicBezTo>
                    <a:pt x="2097" y="231"/>
                    <a:pt x="2100" y="231"/>
                    <a:pt x="2103" y="231"/>
                  </a:cubicBezTo>
                  <a:cubicBezTo>
                    <a:pt x="2135" y="231"/>
                    <a:pt x="2162" y="180"/>
                    <a:pt x="2129" y="158"/>
                  </a:cubicBezTo>
                  <a:cubicBezTo>
                    <a:pt x="1900" y="50"/>
                    <a:pt x="1640" y="0"/>
                    <a:pt x="1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4"/>
            <p:cNvSpPr/>
            <p:nvPr/>
          </p:nvSpPr>
          <p:spPr>
            <a:xfrm>
              <a:off x="1091985" y="3278497"/>
              <a:ext cx="60380" cy="73756"/>
            </a:xfrm>
            <a:custGeom>
              <a:avLst/>
              <a:gdLst/>
              <a:ahLst/>
              <a:cxnLst/>
              <a:rect l="l" t="t" r="r" b="b"/>
              <a:pathLst>
                <a:path w="1611" h="1943" extrusionOk="0">
                  <a:moveTo>
                    <a:pt x="1515" y="0"/>
                  </a:moveTo>
                  <a:cubicBezTo>
                    <a:pt x="1504" y="0"/>
                    <a:pt x="1493" y="3"/>
                    <a:pt x="1482" y="8"/>
                  </a:cubicBezTo>
                  <a:cubicBezTo>
                    <a:pt x="708" y="341"/>
                    <a:pt x="197" y="1234"/>
                    <a:pt x="6" y="1925"/>
                  </a:cubicBezTo>
                  <a:cubicBezTo>
                    <a:pt x="0" y="1937"/>
                    <a:pt x="6" y="1943"/>
                    <a:pt x="15" y="1943"/>
                  </a:cubicBezTo>
                  <a:cubicBezTo>
                    <a:pt x="24" y="1943"/>
                    <a:pt x="36" y="1937"/>
                    <a:pt x="42" y="1925"/>
                  </a:cubicBezTo>
                  <a:cubicBezTo>
                    <a:pt x="494" y="1222"/>
                    <a:pt x="744" y="615"/>
                    <a:pt x="1530" y="103"/>
                  </a:cubicBezTo>
                  <a:cubicBezTo>
                    <a:pt x="1611" y="73"/>
                    <a:pt x="1572" y="0"/>
                    <a:pt x="1515" y="0"/>
                  </a:cubicBezTo>
                  <a:close/>
                </a:path>
              </a:pathLst>
            </a:custGeom>
            <a:solidFill>
              <a:srgbClr val="B799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4"/>
            <p:cNvSpPr/>
            <p:nvPr/>
          </p:nvSpPr>
          <p:spPr>
            <a:xfrm>
              <a:off x="896641" y="3219696"/>
              <a:ext cx="105881" cy="18904"/>
            </a:xfrm>
            <a:custGeom>
              <a:avLst/>
              <a:gdLst/>
              <a:ahLst/>
              <a:cxnLst/>
              <a:rect l="l" t="t" r="r" b="b"/>
              <a:pathLst>
                <a:path w="2825" h="498" extrusionOk="0">
                  <a:moveTo>
                    <a:pt x="1013" y="1"/>
                  </a:moveTo>
                  <a:cubicBezTo>
                    <a:pt x="666" y="1"/>
                    <a:pt x="334" y="66"/>
                    <a:pt x="51" y="224"/>
                  </a:cubicBezTo>
                  <a:cubicBezTo>
                    <a:pt x="1" y="263"/>
                    <a:pt x="43" y="354"/>
                    <a:pt x="107" y="354"/>
                  </a:cubicBezTo>
                  <a:cubicBezTo>
                    <a:pt x="119" y="354"/>
                    <a:pt x="132" y="350"/>
                    <a:pt x="146" y="343"/>
                  </a:cubicBezTo>
                  <a:cubicBezTo>
                    <a:pt x="426" y="175"/>
                    <a:pt x="725" y="112"/>
                    <a:pt x="1034" y="112"/>
                  </a:cubicBezTo>
                  <a:cubicBezTo>
                    <a:pt x="1605" y="112"/>
                    <a:pt x="2210" y="327"/>
                    <a:pt x="2789" y="497"/>
                  </a:cubicBezTo>
                  <a:cubicBezTo>
                    <a:pt x="2801" y="497"/>
                    <a:pt x="2825" y="485"/>
                    <a:pt x="2789" y="462"/>
                  </a:cubicBezTo>
                  <a:cubicBezTo>
                    <a:pt x="2261" y="198"/>
                    <a:pt x="1614"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4"/>
            <p:cNvSpPr/>
            <p:nvPr/>
          </p:nvSpPr>
          <p:spPr>
            <a:xfrm>
              <a:off x="2238821" y="3021618"/>
              <a:ext cx="706948" cy="543511"/>
            </a:xfrm>
            <a:custGeom>
              <a:avLst/>
              <a:gdLst/>
              <a:ahLst/>
              <a:cxnLst/>
              <a:rect l="l" t="t" r="r" b="b"/>
              <a:pathLst>
                <a:path w="18862" h="14318" extrusionOk="0">
                  <a:moveTo>
                    <a:pt x="10948" y="0"/>
                  </a:moveTo>
                  <a:cubicBezTo>
                    <a:pt x="9662" y="238"/>
                    <a:pt x="11079" y="1751"/>
                    <a:pt x="10126" y="2334"/>
                  </a:cubicBezTo>
                  <a:cubicBezTo>
                    <a:pt x="9950" y="2447"/>
                    <a:pt x="9736" y="2493"/>
                    <a:pt x="9510" y="2493"/>
                  </a:cubicBezTo>
                  <a:cubicBezTo>
                    <a:pt x="9140" y="2493"/>
                    <a:pt x="8737" y="2370"/>
                    <a:pt x="8412" y="2215"/>
                  </a:cubicBezTo>
                  <a:cubicBezTo>
                    <a:pt x="7440" y="1739"/>
                    <a:pt x="6387" y="967"/>
                    <a:pt x="5308" y="967"/>
                  </a:cubicBezTo>
                  <a:cubicBezTo>
                    <a:pt x="5145" y="967"/>
                    <a:pt x="4981" y="985"/>
                    <a:pt x="4816" y="1024"/>
                  </a:cubicBezTo>
                  <a:cubicBezTo>
                    <a:pt x="3685" y="1310"/>
                    <a:pt x="3709" y="2477"/>
                    <a:pt x="4126" y="3394"/>
                  </a:cubicBezTo>
                  <a:cubicBezTo>
                    <a:pt x="4530" y="4299"/>
                    <a:pt x="5150" y="5227"/>
                    <a:pt x="4947" y="6096"/>
                  </a:cubicBezTo>
                  <a:cubicBezTo>
                    <a:pt x="4796" y="6248"/>
                    <a:pt x="4609" y="6308"/>
                    <a:pt x="4398" y="6308"/>
                  </a:cubicBezTo>
                  <a:cubicBezTo>
                    <a:pt x="3797" y="6308"/>
                    <a:pt x="3004" y="5816"/>
                    <a:pt x="2316" y="5561"/>
                  </a:cubicBezTo>
                  <a:cubicBezTo>
                    <a:pt x="2098" y="5484"/>
                    <a:pt x="1872" y="5449"/>
                    <a:pt x="1655" y="5449"/>
                  </a:cubicBezTo>
                  <a:cubicBezTo>
                    <a:pt x="758" y="5449"/>
                    <a:pt x="1" y="6053"/>
                    <a:pt x="470" y="6858"/>
                  </a:cubicBezTo>
                  <a:cubicBezTo>
                    <a:pt x="923" y="7668"/>
                    <a:pt x="1840" y="7989"/>
                    <a:pt x="1613" y="8871"/>
                  </a:cubicBezTo>
                  <a:cubicBezTo>
                    <a:pt x="1482" y="9549"/>
                    <a:pt x="482" y="9585"/>
                    <a:pt x="351" y="10275"/>
                  </a:cubicBezTo>
                  <a:cubicBezTo>
                    <a:pt x="173" y="11633"/>
                    <a:pt x="1959" y="13454"/>
                    <a:pt x="2983" y="14050"/>
                  </a:cubicBezTo>
                  <a:cubicBezTo>
                    <a:pt x="3265" y="14217"/>
                    <a:pt x="3574" y="14318"/>
                    <a:pt x="3848" y="14318"/>
                  </a:cubicBezTo>
                  <a:cubicBezTo>
                    <a:pt x="4198" y="14318"/>
                    <a:pt x="4490" y="14153"/>
                    <a:pt x="4590" y="13752"/>
                  </a:cubicBezTo>
                  <a:cubicBezTo>
                    <a:pt x="4733" y="13240"/>
                    <a:pt x="4530" y="12561"/>
                    <a:pt x="4733" y="12097"/>
                  </a:cubicBezTo>
                  <a:cubicBezTo>
                    <a:pt x="4903" y="11768"/>
                    <a:pt x="5165" y="11666"/>
                    <a:pt x="5473" y="11666"/>
                  </a:cubicBezTo>
                  <a:cubicBezTo>
                    <a:pt x="5977" y="11666"/>
                    <a:pt x="6604" y="11940"/>
                    <a:pt x="7151" y="11940"/>
                  </a:cubicBezTo>
                  <a:cubicBezTo>
                    <a:pt x="7395" y="11940"/>
                    <a:pt x="7623" y="11886"/>
                    <a:pt x="7817" y="11728"/>
                  </a:cubicBezTo>
                  <a:cubicBezTo>
                    <a:pt x="8281" y="11371"/>
                    <a:pt x="8448" y="10621"/>
                    <a:pt x="8329" y="10025"/>
                  </a:cubicBezTo>
                  <a:cubicBezTo>
                    <a:pt x="8186" y="9430"/>
                    <a:pt x="7805" y="8954"/>
                    <a:pt x="7400" y="8490"/>
                  </a:cubicBezTo>
                  <a:cubicBezTo>
                    <a:pt x="7606" y="8312"/>
                    <a:pt x="7844" y="8252"/>
                    <a:pt x="8097" y="8252"/>
                  </a:cubicBezTo>
                  <a:cubicBezTo>
                    <a:pt x="8631" y="8252"/>
                    <a:pt x="9236" y="8518"/>
                    <a:pt x="9781" y="8518"/>
                  </a:cubicBezTo>
                  <a:cubicBezTo>
                    <a:pt x="10037" y="8518"/>
                    <a:pt x="10280" y="8460"/>
                    <a:pt x="10495" y="8287"/>
                  </a:cubicBezTo>
                  <a:cubicBezTo>
                    <a:pt x="11150" y="7799"/>
                    <a:pt x="10948" y="6942"/>
                    <a:pt x="10626" y="6346"/>
                  </a:cubicBezTo>
                  <a:cubicBezTo>
                    <a:pt x="10855" y="6171"/>
                    <a:pt x="11129" y="6102"/>
                    <a:pt x="11406" y="6102"/>
                  </a:cubicBezTo>
                  <a:cubicBezTo>
                    <a:pt x="11750" y="6102"/>
                    <a:pt x="12100" y="6208"/>
                    <a:pt x="12377" y="6346"/>
                  </a:cubicBezTo>
                  <a:cubicBezTo>
                    <a:pt x="12747" y="6541"/>
                    <a:pt x="13133" y="6792"/>
                    <a:pt x="13607" y="6792"/>
                  </a:cubicBezTo>
                  <a:cubicBezTo>
                    <a:pt x="13712" y="6792"/>
                    <a:pt x="13822" y="6779"/>
                    <a:pt x="13936" y="6751"/>
                  </a:cubicBezTo>
                  <a:cubicBezTo>
                    <a:pt x="14829" y="6549"/>
                    <a:pt x="15425" y="5549"/>
                    <a:pt x="15115" y="4977"/>
                  </a:cubicBezTo>
                  <a:cubicBezTo>
                    <a:pt x="14770" y="4418"/>
                    <a:pt x="13841" y="4168"/>
                    <a:pt x="12948" y="3941"/>
                  </a:cubicBezTo>
                  <a:cubicBezTo>
                    <a:pt x="13023" y="3627"/>
                    <a:pt x="13499" y="3514"/>
                    <a:pt x="13978" y="3514"/>
                  </a:cubicBezTo>
                  <a:cubicBezTo>
                    <a:pt x="14189" y="3514"/>
                    <a:pt x="14401" y="3536"/>
                    <a:pt x="14579" y="3572"/>
                  </a:cubicBezTo>
                  <a:cubicBezTo>
                    <a:pt x="14730" y="3604"/>
                    <a:pt x="14908" y="3622"/>
                    <a:pt x="15092" y="3622"/>
                  </a:cubicBezTo>
                  <a:cubicBezTo>
                    <a:pt x="15591" y="3622"/>
                    <a:pt x="16123" y="3493"/>
                    <a:pt x="16210" y="3179"/>
                  </a:cubicBezTo>
                  <a:cubicBezTo>
                    <a:pt x="16306" y="2858"/>
                    <a:pt x="15627" y="2691"/>
                    <a:pt x="15710" y="2346"/>
                  </a:cubicBezTo>
                  <a:cubicBezTo>
                    <a:pt x="15829" y="1858"/>
                    <a:pt x="17020" y="1917"/>
                    <a:pt x="17770" y="1691"/>
                  </a:cubicBezTo>
                  <a:cubicBezTo>
                    <a:pt x="18700" y="1444"/>
                    <a:pt x="18862" y="452"/>
                    <a:pt x="17888" y="452"/>
                  </a:cubicBezTo>
                  <a:cubicBezTo>
                    <a:pt x="17877" y="452"/>
                    <a:pt x="17865" y="453"/>
                    <a:pt x="17854" y="453"/>
                  </a:cubicBezTo>
                  <a:cubicBezTo>
                    <a:pt x="16282" y="500"/>
                    <a:pt x="16496" y="1191"/>
                    <a:pt x="15615" y="1262"/>
                  </a:cubicBezTo>
                  <a:cubicBezTo>
                    <a:pt x="15615" y="977"/>
                    <a:pt x="15615" y="667"/>
                    <a:pt x="15365" y="441"/>
                  </a:cubicBezTo>
                  <a:cubicBezTo>
                    <a:pt x="15207" y="298"/>
                    <a:pt x="14901" y="198"/>
                    <a:pt x="14601" y="198"/>
                  </a:cubicBezTo>
                  <a:cubicBezTo>
                    <a:pt x="14427" y="198"/>
                    <a:pt x="14255" y="231"/>
                    <a:pt x="14115" y="310"/>
                  </a:cubicBezTo>
                  <a:cubicBezTo>
                    <a:pt x="13508" y="631"/>
                    <a:pt x="13877" y="1465"/>
                    <a:pt x="13127" y="1560"/>
                  </a:cubicBezTo>
                  <a:cubicBezTo>
                    <a:pt x="13088" y="1565"/>
                    <a:pt x="13052" y="1568"/>
                    <a:pt x="13018" y="1568"/>
                  </a:cubicBezTo>
                  <a:cubicBezTo>
                    <a:pt x="12489" y="1568"/>
                    <a:pt x="12434" y="988"/>
                    <a:pt x="12222" y="608"/>
                  </a:cubicBezTo>
                  <a:cubicBezTo>
                    <a:pt x="12031" y="262"/>
                    <a:pt x="11508" y="24"/>
                    <a:pt x="10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4"/>
            <p:cNvSpPr/>
            <p:nvPr/>
          </p:nvSpPr>
          <p:spPr>
            <a:xfrm>
              <a:off x="2310069" y="3107484"/>
              <a:ext cx="431882" cy="403287"/>
            </a:xfrm>
            <a:custGeom>
              <a:avLst/>
              <a:gdLst/>
              <a:ahLst/>
              <a:cxnLst/>
              <a:rect l="l" t="t" r="r" b="b"/>
              <a:pathLst>
                <a:path w="11523" h="10624" extrusionOk="0">
                  <a:moveTo>
                    <a:pt x="11512" y="1"/>
                  </a:moveTo>
                  <a:cubicBezTo>
                    <a:pt x="11515" y="5"/>
                    <a:pt x="11518" y="6"/>
                    <a:pt x="11519" y="6"/>
                  </a:cubicBezTo>
                  <a:cubicBezTo>
                    <a:pt x="11522" y="6"/>
                    <a:pt x="11519" y="1"/>
                    <a:pt x="11512" y="1"/>
                  </a:cubicBezTo>
                  <a:close/>
                  <a:moveTo>
                    <a:pt x="11512" y="1"/>
                  </a:moveTo>
                  <a:cubicBezTo>
                    <a:pt x="10071" y="251"/>
                    <a:pt x="8809" y="965"/>
                    <a:pt x="7702" y="1596"/>
                  </a:cubicBezTo>
                  <a:cubicBezTo>
                    <a:pt x="6463" y="2382"/>
                    <a:pt x="5320" y="3215"/>
                    <a:pt x="4296" y="4084"/>
                  </a:cubicBezTo>
                  <a:cubicBezTo>
                    <a:pt x="3308" y="5025"/>
                    <a:pt x="2451" y="6013"/>
                    <a:pt x="1689" y="7037"/>
                  </a:cubicBezTo>
                  <a:cubicBezTo>
                    <a:pt x="1022" y="8109"/>
                    <a:pt x="260" y="9228"/>
                    <a:pt x="10" y="10514"/>
                  </a:cubicBezTo>
                  <a:cubicBezTo>
                    <a:pt x="1" y="10561"/>
                    <a:pt x="44" y="10623"/>
                    <a:pt x="74" y="10623"/>
                  </a:cubicBezTo>
                  <a:cubicBezTo>
                    <a:pt x="81" y="10623"/>
                    <a:pt x="88" y="10619"/>
                    <a:pt x="93" y="10609"/>
                  </a:cubicBezTo>
                  <a:cubicBezTo>
                    <a:pt x="665" y="9680"/>
                    <a:pt x="1070" y="8478"/>
                    <a:pt x="1665" y="7501"/>
                  </a:cubicBezTo>
                  <a:cubicBezTo>
                    <a:pt x="2356" y="6489"/>
                    <a:pt x="3177" y="5537"/>
                    <a:pt x="4070" y="4608"/>
                  </a:cubicBezTo>
                  <a:cubicBezTo>
                    <a:pt x="5058" y="3715"/>
                    <a:pt x="6142" y="2870"/>
                    <a:pt x="7332" y="2060"/>
                  </a:cubicBezTo>
                  <a:cubicBezTo>
                    <a:pt x="8606" y="1263"/>
                    <a:pt x="9976" y="620"/>
                    <a:pt x="11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4"/>
            <p:cNvSpPr/>
            <p:nvPr/>
          </p:nvSpPr>
          <p:spPr>
            <a:xfrm>
              <a:off x="2489634" y="3117468"/>
              <a:ext cx="32795" cy="100594"/>
            </a:xfrm>
            <a:custGeom>
              <a:avLst/>
              <a:gdLst/>
              <a:ahLst/>
              <a:cxnLst/>
              <a:rect l="l" t="t" r="r" b="b"/>
              <a:pathLst>
                <a:path w="875" h="2650" extrusionOk="0">
                  <a:moveTo>
                    <a:pt x="114" y="0"/>
                  </a:moveTo>
                  <a:cubicBezTo>
                    <a:pt x="56" y="0"/>
                    <a:pt x="0" y="36"/>
                    <a:pt x="29" y="95"/>
                  </a:cubicBezTo>
                  <a:cubicBezTo>
                    <a:pt x="458" y="952"/>
                    <a:pt x="529" y="1726"/>
                    <a:pt x="565" y="2643"/>
                  </a:cubicBezTo>
                  <a:cubicBezTo>
                    <a:pt x="569" y="2647"/>
                    <a:pt x="578" y="2650"/>
                    <a:pt x="588" y="2650"/>
                  </a:cubicBezTo>
                  <a:cubicBezTo>
                    <a:pt x="605" y="2650"/>
                    <a:pt x="625" y="2642"/>
                    <a:pt x="625" y="2619"/>
                  </a:cubicBezTo>
                  <a:cubicBezTo>
                    <a:pt x="875" y="1809"/>
                    <a:pt x="648" y="833"/>
                    <a:pt x="208" y="47"/>
                  </a:cubicBezTo>
                  <a:cubicBezTo>
                    <a:pt x="189" y="15"/>
                    <a:pt x="151" y="0"/>
                    <a:pt x="1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4"/>
            <p:cNvSpPr/>
            <p:nvPr/>
          </p:nvSpPr>
          <p:spPr>
            <a:xfrm>
              <a:off x="2656717" y="3076243"/>
              <a:ext cx="19227" cy="51170"/>
            </a:xfrm>
            <a:custGeom>
              <a:avLst/>
              <a:gdLst/>
              <a:ahLst/>
              <a:cxnLst/>
              <a:rect l="l" t="t" r="r" b="b"/>
              <a:pathLst>
                <a:path w="513" h="1348" extrusionOk="0">
                  <a:moveTo>
                    <a:pt x="332" y="0"/>
                  </a:moveTo>
                  <a:cubicBezTo>
                    <a:pt x="310" y="0"/>
                    <a:pt x="286" y="7"/>
                    <a:pt x="286" y="14"/>
                  </a:cubicBezTo>
                  <a:cubicBezTo>
                    <a:pt x="215" y="228"/>
                    <a:pt x="250" y="454"/>
                    <a:pt x="227" y="657"/>
                  </a:cubicBezTo>
                  <a:cubicBezTo>
                    <a:pt x="167" y="883"/>
                    <a:pt x="96" y="1109"/>
                    <a:pt x="36" y="1300"/>
                  </a:cubicBezTo>
                  <a:lnTo>
                    <a:pt x="12" y="1300"/>
                  </a:lnTo>
                  <a:cubicBezTo>
                    <a:pt x="0" y="1300"/>
                    <a:pt x="0" y="1312"/>
                    <a:pt x="0" y="1312"/>
                  </a:cubicBezTo>
                  <a:lnTo>
                    <a:pt x="0" y="1324"/>
                  </a:lnTo>
                  <a:cubicBezTo>
                    <a:pt x="0" y="1347"/>
                    <a:pt x="36" y="1347"/>
                    <a:pt x="48" y="1347"/>
                  </a:cubicBezTo>
                  <a:cubicBezTo>
                    <a:pt x="274" y="1312"/>
                    <a:pt x="310" y="943"/>
                    <a:pt x="346" y="824"/>
                  </a:cubicBezTo>
                  <a:cubicBezTo>
                    <a:pt x="417" y="574"/>
                    <a:pt x="512" y="252"/>
                    <a:pt x="369" y="14"/>
                  </a:cubicBezTo>
                  <a:cubicBezTo>
                    <a:pt x="364" y="4"/>
                    <a:pt x="349" y="0"/>
                    <a:pt x="3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4"/>
            <p:cNvSpPr/>
            <p:nvPr/>
          </p:nvSpPr>
          <p:spPr>
            <a:xfrm>
              <a:off x="2597800" y="3180710"/>
              <a:ext cx="82606" cy="28508"/>
            </a:xfrm>
            <a:custGeom>
              <a:avLst/>
              <a:gdLst/>
              <a:ahLst/>
              <a:cxnLst/>
              <a:rect l="l" t="t" r="r" b="b"/>
              <a:pathLst>
                <a:path w="2204" h="751" extrusionOk="0">
                  <a:moveTo>
                    <a:pt x="84" y="0"/>
                  </a:moveTo>
                  <a:cubicBezTo>
                    <a:pt x="13" y="0"/>
                    <a:pt x="1" y="108"/>
                    <a:pt x="72" y="108"/>
                  </a:cubicBezTo>
                  <a:cubicBezTo>
                    <a:pt x="560" y="155"/>
                    <a:pt x="1048" y="227"/>
                    <a:pt x="1453" y="405"/>
                  </a:cubicBezTo>
                  <a:cubicBezTo>
                    <a:pt x="1656" y="500"/>
                    <a:pt x="1882" y="739"/>
                    <a:pt x="2144" y="750"/>
                  </a:cubicBezTo>
                  <a:cubicBezTo>
                    <a:pt x="2168" y="750"/>
                    <a:pt x="2203" y="727"/>
                    <a:pt x="2180" y="715"/>
                  </a:cubicBezTo>
                  <a:cubicBezTo>
                    <a:pt x="2144" y="512"/>
                    <a:pt x="1739" y="358"/>
                    <a:pt x="1513" y="274"/>
                  </a:cubicBezTo>
                  <a:cubicBezTo>
                    <a:pt x="1084" y="108"/>
                    <a:pt x="584" y="36"/>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4"/>
            <p:cNvSpPr/>
            <p:nvPr/>
          </p:nvSpPr>
          <p:spPr>
            <a:xfrm>
              <a:off x="2408153" y="3365426"/>
              <a:ext cx="82606" cy="32304"/>
            </a:xfrm>
            <a:custGeom>
              <a:avLst/>
              <a:gdLst/>
              <a:ahLst/>
              <a:cxnLst/>
              <a:rect l="l" t="t" r="r" b="b"/>
              <a:pathLst>
                <a:path w="2204" h="851" extrusionOk="0">
                  <a:moveTo>
                    <a:pt x="477" y="1"/>
                  </a:moveTo>
                  <a:cubicBezTo>
                    <a:pt x="333" y="1"/>
                    <a:pt x="193" y="17"/>
                    <a:pt x="60" y="52"/>
                  </a:cubicBezTo>
                  <a:cubicBezTo>
                    <a:pt x="1" y="52"/>
                    <a:pt x="12" y="123"/>
                    <a:pt x="72" y="123"/>
                  </a:cubicBezTo>
                  <a:cubicBezTo>
                    <a:pt x="858" y="123"/>
                    <a:pt x="1453" y="314"/>
                    <a:pt x="2060" y="837"/>
                  </a:cubicBezTo>
                  <a:cubicBezTo>
                    <a:pt x="2072" y="846"/>
                    <a:pt x="2084" y="850"/>
                    <a:pt x="2097" y="850"/>
                  </a:cubicBezTo>
                  <a:cubicBezTo>
                    <a:pt x="2150" y="850"/>
                    <a:pt x="2204" y="779"/>
                    <a:pt x="2156" y="730"/>
                  </a:cubicBezTo>
                  <a:cubicBezTo>
                    <a:pt x="1742" y="288"/>
                    <a:pt x="1080" y="1"/>
                    <a:pt x="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4"/>
            <p:cNvSpPr/>
            <p:nvPr/>
          </p:nvSpPr>
          <p:spPr>
            <a:xfrm>
              <a:off x="2315916" y="3287683"/>
              <a:ext cx="49886" cy="88409"/>
            </a:xfrm>
            <a:custGeom>
              <a:avLst/>
              <a:gdLst/>
              <a:ahLst/>
              <a:cxnLst/>
              <a:rect l="l" t="t" r="r" b="b"/>
              <a:pathLst>
                <a:path w="1331" h="2329" extrusionOk="0">
                  <a:moveTo>
                    <a:pt x="103" y="1"/>
                  </a:moveTo>
                  <a:cubicBezTo>
                    <a:pt x="46" y="1"/>
                    <a:pt x="1" y="58"/>
                    <a:pt x="56" y="123"/>
                  </a:cubicBezTo>
                  <a:cubicBezTo>
                    <a:pt x="771" y="790"/>
                    <a:pt x="938" y="1492"/>
                    <a:pt x="1271" y="2302"/>
                  </a:cubicBezTo>
                  <a:cubicBezTo>
                    <a:pt x="1277" y="2320"/>
                    <a:pt x="1292" y="2329"/>
                    <a:pt x="1305" y="2329"/>
                  </a:cubicBezTo>
                  <a:cubicBezTo>
                    <a:pt x="1319" y="2329"/>
                    <a:pt x="1330" y="2320"/>
                    <a:pt x="1330" y="2302"/>
                  </a:cubicBezTo>
                  <a:cubicBezTo>
                    <a:pt x="1247" y="1552"/>
                    <a:pt x="914" y="516"/>
                    <a:pt x="152" y="16"/>
                  </a:cubicBezTo>
                  <a:cubicBezTo>
                    <a:pt x="136" y="5"/>
                    <a:pt x="119" y="1"/>
                    <a:pt x="103" y="1"/>
                  </a:cubicBezTo>
                  <a:close/>
                </a:path>
              </a:pathLst>
            </a:custGeom>
            <a:solidFill>
              <a:srgbClr val="B799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4"/>
            <p:cNvSpPr/>
            <p:nvPr/>
          </p:nvSpPr>
          <p:spPr>
            <a:xfrm>
              <a:off x="2481800" y="3266463"/>
              <a:ext cx="111466" cy="22966"/>
            </a:xfrm>
            <a:custGeom>
              <a:avLst/>
              <a:gdLst/>
              <a:ahLst/>
              <a:cxnLst/>
              <a:rect l="l" t="t" r="r" b="b"/>
              <a:pathLst>
                <a:path w="2974" h="605" extrusionOk="0">
                  <a:moveTo>
                    <a:pt x="1325" y="0"/>
                  </a:moveTo>
                  <a:cubicBezTo>
                    <a:pt x="876" y="0"/>
                    <a:pt x="415" y="76"/>
                    <a:pt x="0" y="194"/>
                  </a:cubicBezTo>
                  <a:cubicBezTo>
                    <a:pt x="0" y="218"/>
                    <a:pt x="0" y="230"/>
                    <a:pt x="12" y="230"/>
                  </a:cubicBezTo>
                  <a:cubicBezTo>
                    <a:pt x="454" y="193"/>
                    <a:pt x="906" y="133"/>
                    <a:pt x="1337" y="133"/>
                  </a:cubicBezTo>
                  <a:cubicBezTo>
                    <a:pt x="1881" y="133"/>
                    <a:pt x="2392" y="228"/>
                    <a:pt x="2810" y="587"/>
                  </a:cubicBezTo>
                  <a:cubicBezTo>
                    <a:pt x="2822" y="599"/>
                    <a:pt x="2837" y="604"/>
                    <a:pt x="2852" y="604"/>
                  </a:cubicBezTo>
                  <a:cubicBezTo>
                    <a:pt x="2910" y="604"/>
                    <a:pt x="2974" y="527"/>
                    <a:pt x="2917" y="480"/>
                  </a:cubicBezTo>
                  <a:cubicBezTo>
                    <a:pt x="2496" y="134"/>
                    <a:pt x="1921" y="0"/>
                    <a:pt x="1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4"/>
            <p:cNvSpPr/>
            <p:nvPr/>
          </p:nvSpPr>
          <p:spPr>
            <a:xfrm>
              <a:off x="1077030" y="2709772"/>
              <a:ext cx="1342796" cy="793668"/>
            </a:xfrm>
            <a:custGeom>
              <a:avLst/>
              <a:gdLst/>
              <a:ahLst/>
              <a:cxnLst/>
              <a:rect l="l" t="t" r="r" b="b"/>
              <a:pathLst>
                <a:path w="35827" h="20908" extrusionOk="0">
                  <a:moveTo>
                    <a:pt x="1488" y="0"/>
                  </a:moveTo>
                  <a:cubicBezTo>
                    <a:pt x="667" y="0"/>
                    <a:pt x="0" y="667"/>
                    <a:pt x="0" y="1488"/>
                  </a:cubicBezTo>
                  <a:lnTo>
                    <a:pt x="0" y="20657"/>
                  </a:lnTo>
                  <a:lnTo>
                    <a:pt x="35826" y="20907"/>
                  </a:lnTo>
                  <a:lnTo>
                    <a:pt x="35814" y="1453"/>
                  </a:lnTo>
                  <a:cubicBezTo>
                    <a:pt x="35814" y="655"/>
                    <a:pt x="35159" y="0"/>
                    <a:pt x="34350" y="0"/>
                  </a:cubicBezTo>
                  <a:close/>
                </a:path>
              </a:pathLst>
            </a:custGeom>
            <a:solidFill>
              <a:srgbClr val="424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4"/>
            <p:cNvSpPr/>
            <p:nvPr/>
          </p:nvSpPr>
          <p:spPr>
            <a:xfrm>
              <a:off x="1065862" y="2721046"/>
              <a:ext cx="1342346" cy="784633"/>
            </a:xfrm>
            <a:custGeom>
              <a:avLst/>
              <a:gdLst/>
              <a:ahLst/>
              <a:cxnLst/>
              <a:rect l="l" t="t" r="r" b="b"/>
              <a:pathLst>
                <a:path w="35815" h="20670" extrusionOk="0">
                  <a:moveTo>
                    <a:pt x="751" y="1"/>
                  </a:moveTo>
                  <a:cubicBezTo>
                    <a:pt x="334" y="1"/>
                    <a:pt x="1" y="322"/>
                    <a:pt x="1" y="739"/>
                  </a:cubicBezTo>
                  <a:lnTo>
                    <a:pt x="1" y="20670"/>
                  </a:lnTo>
                  <a:lnTo>
                    <a:pt x="35815" y="20670"/>
                  </a:lnTo>
                  <a:lnTo>
                    <a:pt x="35815" y="727"/>
                  </a:lnTo>
                  <a:cubicBezTo>
                    <a:pt x="35815" y="322"/>
                    <a:pt x="35481" y="1"/>
                    <a:pt x="35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4"/>
            <p:cNvSpPr/>
            <p:nvPr/>
          </p:nvSpPr>
          <p:spPr>
            <a:xfrm>
              <a:off x="801706" y="3503413"/>
              <a:ext cx="1908632" cy="214702"/>
            </a:xfrm>
            <a:custGeom>
              <a:avLst/>
              <a:gdLst/>
              <a:ahLst/>
              <a:cxnLst/>
              <a:rect l="l" t="t" r="r" b="b"/>
              <a:pathLst>
                <a:path w="50924" h="5656" extrusionOk="0">
                  <a:moveTo>
                    <a:pt x="43172" y="0"/>
                  </a:moveTo>
                  <a:lnTo>
                    <a:pt x="7001" y="48"/>
                  </a:lnTo>
                  <a:lnTo>
                    <a:pt x="369" y="2298"/>
                  </a:lnTo>
                  <a:cubicBezTo>
                    <a:pt x="0" y="3037"/>
                    <a:pt x="310" y="5656"/>
                    <a:pt x="1322" y="5656"/>
                  </a:cubicBezTo>
                  <a:lnTo>
                    <a:pt x="48482" y="5656"/>
                  </a:lnTo>
                  <a:cubicBezTo>
                    <a:pt x="49482" y="5656"/>
                    <a:pt x="50923" y="2715"/>
                    <a:pt x="49721" y="2084"/>
                  </a:cubicBezTo>
                  <a:lnTo>
                    <a:pt x="431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4"/>
            <p:cNvSpPr/>
            <p:nvPr/>
          </p:nvSpPr>
          <p:spPr>
            <a:xfrm>
              <a:off x="801706" y="3505652"/>
              <a:ext cx="1886293" cy="115322"/>
            </a:xfrm>
            <a:custGeom>
              <a:avLst/>
              <a:gdLst/>
              <a:ahLst/>
              <a:cxnLst/>
              <a:rect l="l" t="t" r="r" b="b"/>
              <a:pathLst>
                <a:path w="50328" h="3038" extrusionOk="0">
                  <a:moveTo>
                    <a:pt x="7001" y="1"/>
                  </a:moveTo>
                  <a:lnTo>
                    <a:pt x="369" y="2251"/>
                  </a:lnTo>
                  <a:cubicBezTo>
                    <a:pt x="0" y="2954"/>
                    <a:pt x="310" y="3037"/>
                    <a:pt x="1322" y="3037"/>
                  </a:cubicBezTo>
                  <a:lnTo>
                    <a:pt x="48482" y="3037"/>
                  </a:lnTo>
                  <a:cubicBezTo>
                    <a:pt x="49482" y="3037"/>
                    <a:pt x="50328" y="2906"/>
                    <a:pt x="49578" y="2251"/>
                  </a:cubicBezTo>
                  <a:lnTo>
                    <a:pt x="428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4"/>
            <p:cNvSpPr/>
            <p:nvPr/>
          </p:nvSpPr>
          <p:spPr>
            <a:xfrm>
              <a:off x="1465693" y="3540007"/>
              <a:ext cx="549832" cy="53372"/>
            </a:xfrm>
            <a:custGeom>
              <a:avLst/>
              <a:gdLst/>
              <a:ahLst/>
              <a:cxnLst/>
              <a:rect l="l" t="t" r="r" b="b"/>
              <a:pathLst>
                <a:path w="14670" h="1406" extrusionOk="0">
                  <a:moveTo>
                    <a:pt x="1310" y="1"/>
                  </a:moveTo>
                  <a:cubicBezTo>
                    <a:pt x="1072" y="1"/>
                    <a:pt x="870" y="60"/>
                    <a:pt x="798" y="168"/>
                  </a:cubicBezTo>
                  <a:lnTo>
                    <a:pt x="120" y="1072"/>
                  </a:lnTo>
                  <a:cubicBezTo>
                    <a:pt x="1" y="1239"/>
                    <a:pt x="274" y="1406"/>
                    <a:pt x="643" y="1406"/>
                  </a:cubicBezTo>
                  <a:lnTo>
                    <a:pt x="14026" y="1406"/>
                  </a:lnTo>
                  <a:cubicBezTo>
                    <a:pt x="14395" y="1406"/>
                    <a:pt x="14669" y="1239"/>
                    <a:pt x="14562" y="1072"/>
                  </a:cubicBezTo>
                  <a:lnTo>
                    <a:pt x="13895" y="168"/>
                  </a:lnTo>
                  <a:cubicBezTo>
                    <a:pt x="13812" y="72"/>
                    <a:pt x="13609" y="1"/>
                    <a:pt x="13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4"/>
            <p:cNvSpPr/>
            <p:nvPr/>
          </p:nvSpPr>
          <p:spPr>
            <a:xfrm>
              <a:off x="1141270" y="2787477"/>
              <a:ext cx="1194638" cy="720936"/>
            </a:xfrm>
            <a:custGeom>
              <a:avLst/>
              <a:gdLst/>
              <a:ahLst/>
              <a:cxnLst/>
              <a:rect l="l" t="t" r="r" b="b"/>
              <a:pathLst>
                <a:path w="31874" h="18992" extrusionOk="0">
                  <a:moveTo>
                    <a:pt x="2751" y="1"/>
                  </a:moveTo>
                  <a:lnTo>
                    <a:pt x="1870" y="37"/>
                  </a:lnTo>
                  <a:lnTo>
                    <a:pt x="1001" y="49"/>
                  </a:lnTo>
                  <a:lnTo>
                    <a:pt x="286" y="299"/>
                  </a:lnTo>
                  <a:lnTo>
                    <a:pt x="48" y="1013"/>
                  </a:lnTo>
                  <a:lnTo>
                    <a:pt x="25" y="1906"/>
                  </a:lnTo>
                  <a:lnTo>
                    <a:pt x="48" y="2823"/>
                  </a:lnTo>
                  <a:lnTo>
                    <a:pt x="84" y="3716"/>
                  </a:lnTo>
                  <a:lnTo>
                    <a:pt x="84" y="4609"/>
                  </a:lnTo>
                  <a:lnTo>
                    <a:pt x="1" y="5502"/>
                  </a:lnTo>
                  <a:lnTo>
                    <a:pt x="84" y="6395"/>
                  </a:lnTo>
                  <a:lnTo>
                    <a:pt x="120" y="7288"/>
                  </a:lnTo>
                  <a:lnTo>
                    <a:pt x="108" y="8181"/>
                  </a:lnTo>
                  <a:lnTo>
                    <a:pt x="84" y="9085"/>
                  </a:lnTo>
                  <a:lnTo>
                    <a:pt x="1" y="9978"/>
                  </a:lnTo>
                  <a:lnTo>
                    <a:pt x="120" y="10871"/>
                  </a:lnTo>
                  <a:lnTo>
                    <a:pt x="1" y="11764"/>
                  </a:lnTo>
                  <a:lnTo>
                    <a:pt x="144" y="12657"/>
                  </a:lnTo>
                  <a:lnTo>
                    <a:pt x="60" y="13550"/>
                  </a:lnTo>
                  <a:lnTo>
                    <a:pt x="48" y="14443"/>
                  </a:lnTo>
                  <a:lnTo>
                    <a:pt x="120" y="15336"/>
                  </a:lnTo>
                  <a:lnTo>
                    <a:pt x="72" y="16229"/>
                  </a:lnTo>
                  <a:lnTo>
                    <a:pt x="120" y="17122"/>
                  </a:lnTo>
                  <a:lnTo>
                    <a:pt x="1" y="18027"/>
                  </a:lnTo>
                  <a:lnTo>
                    <a:pt x="25" y="18956"/>
                  </a:lnTo>
                  <a:lnTo>
                    <a:pt x="953" y="18849"/>
                  </a:lnTo>
                  <a:lnTo>
                    <a:pt x="1846" y="18872"/>
                  </a:lnTo>
                  <a:lnTo>
                    <a:pt x="2727" y="18956"/>
                  </a:lnTo>
                  <a:lnTo>
                    <a:pt x="3596" y="18968"/>
                  </a:lnTo>
                  <a:lnTo>
                    <a:pt x="4477" y="18991"/>
                  </a:lnTo>
                  <a:lnTo>
                    <a:pt x="5370" y="18849"/>
                  </a:lnTo>
                  <a:lnTo>
                    <a:pt x="6251" y="18920"/>
                  </a:lnTo>
                  <a:lnTo>
                    <a:pt x="7133" y="18908"/>
                  </a:lnTo>
                  <a:lnTo>
                    <a:pt x="8002" y="18872"/>
                  </a:lnTo>
                  <a:lnTo>
                    <a:pt x="8895" y="18837"/>
                  </a:lnTo>
                  <a:lnTo>
                    <a:pt x="9776" y="18896"/>
                  </a:lnTo>
                  <a:lnTo>
                    <a:pt x="10657" y="18979"/>
                  </a:lnTo>
                  <a:lnTo>
                    <a:pt x="11526" y="18968"/>
                  </a:lnTo>
                  <a:lnTo>
                    <a:pt x="12419" y="18849"/>
                  </a:lnTo>
                  <a:lnTo>
                    <a:pt x="13300" y="18908"/>
                  </a:lnTo>
                  <a:lnTo>
                    <a:pt x="14181" y="18956"/>
                  </a:lnTo>
                  <a:lnTo>
                    <a:pt x="15062" y="18932"/>
                  </a:lnTo>
                  <a:lnTo>
                    <a:pt x="15943" y="18896"/>
                  </a:lnTo>
                  <a:lnTo>
                    <a:pt x="16836" y="18849"/>
                  </a:lnTo>
                  <a:lnTo>
                    <a:pt x="17705" y="18979"/>
                  </a:lnTo>
                  <a:lnTo>
                    <a:pt x="18586" y="18979"/>
                  </a:lnTo>
                  <a:lnTo>
                    <a:pt x="19467" y="18932"/>
                  </a:lnTo>
                  <a:lnTo>
                    <a:pt x="20360" y="18968"/>
                  </a:lnTo>
                  <a:lnTo>
                    <a:pt x="21241" y="18908"/>
                  </a:lnTo>
                  <a:lnTo>
                    <a:pt x="22111" y="18932"/>
                  </a:lnTo>
                  <a:lnTo>
                    <a:pt x="22992" y="18979"/>
                  </a:lnTo>
                  <a:lnTo>
                    <a:pt x="23873" y="18872"/>
                  </a:lnTo>
                  <a:lnTo>
                    <a:pt x="24766" y="18896"/>
                  </a:lnTo>
                  <a:lnTo>
                    <a:pt x="25647" y="18896"/>
                  </a:lnTo>
                  <a:lnTo>
                    <a:pt x="26516" y="18872"/>
                  </a:lnTo>
                  <a:lnTo>
                    <a:pt x="27397" y="18979"/>
                  </a:lnTo>
                  <a:lnTo>
                    <a:pt x="28278" y="18896"/>
                  </a:lnTo>
                  <a:lnTo>
                    <a:pt x="29171" y="18968"/>
                  </a:lnTo>
                  <a:lnTo>
                    <a:pt x="30052" y="18908"/>
                  </a:lnTo>
                  <a:lnTo>
                    <a:pt x="30921" y="18896"/>
                  </a:lnTo>
                  <a:lnTo>
                    <a:pt x="31814" y="18920"/>
                  </a:lnTo>
                  <a:lnTo>
                    <a:pt x="31814" y="18015"/>
                  </a:lnTo>
                  <a:lnTo>
                    <a:pt x="31838" y="17122"/>
                  </a:lnTo>
                  <a:lnTo>
                    <a:pt x="31755" y="16229"/>
                  </a:lnTo>
                  <a:lnTo>
                    <a:pt x="31874" y="15324"/>
                  </a:lnTo>
                  <a:lnTo>
                    <a:pt x="31838" y="14431"/>
                  </a:lnTo>
                  <a:lnTo>
                    <a:pt x="31874" y="13538"/>
                  </a:lnTo>
                  <a:lnTo>
                    <a:pt x="31814" y="12645"/>
                  </a:lnTo>
                  <a:lnTo>
                    <a:pt x="31731" y="11729"/>
                  </a:lnTo>
                  <a:lnTo>
                    <a:pt x="31838" y="10836"/>
                  </a:lnTo>
                  <a:lnTo>
                    <a:pt x="31790" y="9943"/>
                  </a:lnTo>
                  <a:lnTo>
                    <a:pt x="31731" y="9050"/>
                  </a:lnTo>
                  <a:lnTo>
                    <a:pt x="31874" y="8157"/>
                  </a:lnTo>
                  <a:lnTo>
                    <a:pt x="31850" y="7252"/>
                  </a:lnTo>
                  <a:lnTo>
                    <a:pt x="31778" y="6359"/>
                  </a:lnTo>
                  <a:lnTo>
                    <a:pt x="31802" y="5466"/>
                  </a:lnTo>
                  <a:lnTo>
                    <a:pt x="31731" y="4573"/>
                  </a:lnTo>
                  <a:lnTo>
                    <a:pt x="31838" y="3680"/>
                  </a:lnTo>
                  <a:lnTo>
                    <a:pt x="31755" y="2787"/>
                  </a:lnTo>
                  <a:lnTo>
                    <a:pt x="31743" y="1882"/>
                  </a:lnTo>
                  <a:lnTo>
                    <a:pt x="31743" y="989"/>
                  </a:lnTo>
                  <a:lnTo>
                    <a:pt x="31540" y="358"/>
                  </a:lnTo>
                  <a:lnTo>
                    <a:pt x="30909" y="168"/>
                  </a:lnTo>
                  <a:lnTo>
                    <a:pt x="30016" y="168"/>
                  </a:lnTo>
                  <a:lnTo>
                    <a:pt x="29135" y="60"/>
                  </a:lnTo>
                  <a:lnTo>
                    <a:pt x="28266" y="156"/>
                  </a:lnTo>
                  <a:lnTo>
                    <a:pt x="27385" y="60"/>
                  </a:lnTo>
                  <a:lnTo>
                    <a:pt x="26504" y="156"/>
                  </a:lnTo>
                  <a:lnTo>
                    <a:pt x="25623" y="120"/>
                  </a:lnTo>
                  <a:lnTo>
                    <a:pt x="24754" y="156"/>
                  </a:lnTo>
                  <a:lnTo>
                    <a:pt x="23861" y="13"/>
                  </a:lnTo>
                  <a:lnTo>
                    <a:pt x="22980" y="49"/>
                  </a:lnTo>
                  <a:lnTo>
                    <a:pt x="22099" y="60"/>
                  </a:lnTo>
                  <a:lnTo>
                    <a:pt x="21218" y="1"/>
                  </a:lnTo>
                  <a:lnTo>
                    <a:pt x="20348" y="37"/>
                  </a:lnTo>
                  <a:lnTo>
                    <a:pt x="19467" y="156"/>
                  </a:lnTo>
                  <a:lnTo>
                    <a:pt x="18586" y="37"/>
                  </a:lnTo>
                  <a:lnTo>
                    <a:pt x="17705" y="60"/>
                  </a:lnTo>
                  <a:lnTo>
                    <a:pt x="16836" y="168"/>
                  </a:lnTo>
                  <a:lnTo>
                    <a:pt x="15955" y="49"/>
                  </a:lnTo>
                  <a:lnTo>
                    <a:pt x="15062" y="13"/>
                  </a:lnTo>
                  <a:lnTo>
                    <a:pt x="14181" y="60"/>
                  </a:lnTo>
                  <a:lnTo>
                    <a:pt x="13300" y="156"/>
                  </a:lnTo>
                  <a:lnTo>
                    <a:pt x="12419" y="37"/>
                  </a:lnTo>
                  <a:lnTo>
                    <a:pt x="11550" y="84"/>
                  </a:lnTo>
                  <a:lnTo>
                    <a:pt x="10669" y="84"/>
                  </a:lnTo>
                  <a:lnTo>
                    <a:pt x="9788" y="60"/>
                  </a:lnTo>
                  <a:lnTo>
                    <a:pt x="8918" y="156"/>
                  </a:lnTo>
                  <a:lnTo>
                    <a:pt x="8037" y="37"/>
                  </a:lnTo>
                  <a:lnTo>
                    <a:pt x="7156" y="37"/>
                  </a:lnTo>
                  <a:lnTo>
                    <a:pt x="6275" y="13"/>
                  </a:lnTo>
                  <a:lnTo>
                    <a:pt x="5382" y="49"/>
                  </a:lnTo>
                  <a:lnTo>
                    <a:pt x="4513" y="156"/>
                  </a:lnTo>
                  <a:lnTo>
                    <a:pt x="3632" y="49"/>
                  </a:lnTo>
                  <a:lnTo>
                    <a:pt x="2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4"/>
            <p:cNvSpPr/>
            <p:nvPr/>
          </p:nvSpPr>
          <p:spPr>
            <a:xfrm>
              <a:off x="1481322" y="2881506"/>
              <a:ext cx="525694" cy="532009"/>
            </a:xfrm>
            <a:custGeom>
              <a:avLst/>
              <a:gdLst/>
              <a:ahLst/>
              <a:cxnLst/>
              <a:rect l="l" t="t" r="r" b="b"/>
              <a:pathLst>
                <a:path w="14026" h="14015" extrusionOk="0">
                  <a:moveTo>
                    <a:pt x="7013" y="0"/>
                  </a:moveTo>
                  <a:cubicBezTo>
                    <a:pt x="3144" y="0"/>
                    <a:pt x="0" y="3132"/>
                    <a:pt x="0" y="7013"/>
                  </a:cubicBezTo>
                  <a:cubicBezTo>
                    <a:pt x="0" y="10883"/>
                    <a:pt x="3144" y="14014"/>
                    <a:pt x="7013" y="14014"/>
                  </a:cubicBezTo>
                  <a:cubicBezTo>
                    <a:pt x="10883" y="14014"/>
                    <a:pt x="14026" y="10883"/>
                    <a:pt x="14026" y="7013"/>
                  </a:cubicBezTo>
                  <a:cubicBezTo>
                    <a:pt x="14026" y="3132"/>
                    <a:pt x="10883" y="0"/>
                    <a:pt x="7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4"/>
            <p:cNvSpPr/>
            <p:nvPr/>
          </p:nvSpPr>
          <p:spPr>
            <a:xfrm>
              <a:off x="1716469" y="3160819"/>
              <a:ext cx="55845" cy="99000"/>
            </a:xfrm>
            <a:custGeom>
              <a:avLst/>
              <a:gdLst/>
              <a:ahLst/>
              <a:cxnLst/>
              <a:rect l="l" t="t" r="r" b="b"/>
              <a:pathLst>
                <a:path w="1490" h="2608" extrusionOk="0">
                  <a:moveTo>
                    <a:pt x="739" y="0"/>
                  </a:moveTo>
                  <a:cubicBezTo>
                    <a:pt x="322" y="0"/>
                    <a:pt x="1" y="334"/>
                    <a:pt x="1" y="751"/>
                  </a:cubicBezTo>
                  <a:cubicBezTo>
                    <a:pt x="1" y="989"/>
                    <a:pt x="108" y="1215"/>
                    <a:pt x="299" y="1346"/>
                  </a:cubicBezTo>
                  <a:lnTo>
                    <a:pt x="179" y="2406"/>
                  </a:lnTo>
                  <a:cubicBezTo>
                    <a:pt x="179" y="2465"/>
                    <a:pt x="191" y="2513"/>
                    <a:pt x="215" y="2548"/>
                  </a:cubicBezTo>
                  <a:cubicBezTo>
                    <a:pt x="251" y="2596"/>
                    <a:pt x="310" y="2608"/>
                    <a:pt x="346" y="2608"/>
                  </a:cubicBezTo>
                  <a:lnTo>
                    <a:pt x="1096" y="2608"/>
                  </a:lnTo>
                  <a:cubicBezTo>
                    <a:pt x="1156" y="2608"/>
                    <a:pt x="1203" y="2584"/>
                    <a:pt x="1227" y="2548"/>
                  </a:cubicBezTo>
                  <a:cubicBezTo>
                    <a:pt x="1263" y="2513"/>
                    <a:pt x="1287" y="2465"/>
                    <a:pt x="1275" y="2406"/>
                  </a:cubicBezTo>
                  <a:lnTo>
                    <a:pt x="1156" y="1346"/>
                  </a:lnTo>
                  <a:cubicBezTo>
                    <a:pt x="1346" y="1215"/>
                    <a:pt x="1453" y="989"/>
                    <a:pt x="1453" y="751"/>
                  </a:cubicBezTo>
                  <a:cubicBezTo>
                    <a:pt x="1489" y="346"/>
                    <a:pt x="1144"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4"/>
            <p:cNvSpPr/>
            <p:nvPr/>
          </p:nvSpPr>
          <p:spPr>
            <a:xfrm>
              <a:off x="1619209" y="2978229"/>
              <a:ext cx="250816" cy="338110"/>
            </a:xfrm>
            <a:custGeom>
              <a:avLst/>
              <a:gdLst/>
              <a:ahLst/>
              <a:cxnLst/>
              <a:rect l="l" t="t" r="r" b="b"/>
              <a:pathLst>
                <a:path w="6692" h="8907" extrusionOk="0">
                  <a:moveTo>
                    <a:pt x="3334" y="1108"/>
                  </a:moveTo>
                  <a:cubicBezTo>
                    <a:pt x="4156" y="1108"/>
                    <a:pt x="4822" y="1786"/>
                    <a:pt x="4822" y="2596"/>
                  </a:cubicBezTo>
                  <a:lnTo>
                    <a:pt x="4822" y="3191"/>
                  </a:lnTo>
                  <a:lnTo>
                    <a:pt x="4822" y="3346"/>
                  </a:lnTo>
                  <a:lnTo>
                    <a:pt x="1846" y="3346"/>
                  </a:lnTo>
                  <a:lnTo>
                    <a:pt x="1846" y="3191"/>
                  </a:lnTo>
                  <a:lnTo>
                    <a:pt x="1846" y="2596"/>
                  </a:lnTo>
                  <a:cubicBezTo>
                    <a:pt x="1846" y="1786"/>
                    <a:pt x="2513" y="1108"/>
                    <a:pt x="3334" y="1108"/>
                  </a:cubicBezTo>
                  <a:close/>
                  <a:moveTo>
                    <a:pt x="3346" y="4834"/>
                  </a:moveTo>
                  <a:cubicBezTo>
                    <a:pt x="3763" y="4834"/>
                    <a:pt x="4096" y="5156"/>
                    <a:pt x="4096" y="5572"/>
                  </a:cubicBezTo>
                  <a:cubicBezTo>
                    <a:pt x="4084" y="5811"/>
                    <a:pt x="3965" y="6025"/>
                    <a:pt x="3763" y="6168"/>
                  </a:cubicBezTo>
                  <a:lnTo>
                    <a:pt x="3882" y="7227"/>
                  </a:lnTo>
                  <a:cubicBezTo>
                    <a:pt x="3882" y="7287"/>
                    <a:pt x="3870" y="7335"/>
                    <a:pt x="3834" y="7382"/>
                  </a:cubicBezTo>
                  <a:cubicBezTo>
                    <a:pt x="3810" y="7418"/>
                    <a:pt x="3751" y="7442"/>
                    <a:pt x="3703" y="7442"/>
                  </a:cubicBezTo>
                  <a:lnTo>
                    <a:pt x="2965" y="7442"/>
                  </a:lnTo>
                  <a:cubicBezTo>
                    <a:pt x="2905" y="7442"/>
                    <a:pt x="2858" y="7406"/>
                    <a:pt x="2834" y="7382"/>
                  </a:cubicBezTo>
                  <a:cubicBezTo>
                    <a:pt x="2798" y="7335"/>
                    <a:pt x="2774" y="7287"/>
                    <a:pt x="2786" y="7227"/>
                  </a:cubicBezTo>
                  <a:lnTo>
                    <a:pt x="2905" y="6168"/>
                  </a:lnTo>
                  <a:cubicBezTo>
                    <a:pt x="2715" y="6037"/>
                    <a:pt x="2608" y="5811"/>
                    <a:pt x="2608" y="5572"/>
                  </a:cubicBezTo>
                  <a:cubicBezTo>
                    <a:pt x="2608" y="5156"/>
                    <a:pt x="2929" y="4834"/>
                    <a:pt x="3346" y="4834"/>
                  </a:cubicBezTo>
                  <a:close/>
                  <a:moveTo>
                    <a:pt x="3334" y="0"/>
                  </a:moveTo>
                  <a:cubicBezTo>
                    <a:pt x="1893" y="0"/>
                    <a:pt x="727" y="1155"/>
                    <a:pt x="727" y="2596"/>
                  </a:cubicBezTo>
                  <a:lnTo>
                    <a:pt x="727" y="3191"/>
                  </a:lnTo>
                  <a:lnTo>
                    <a:pt x="727" y="3346"/>
                  </a:lnTo>
                  <a:lnTo>
                    <a:pt x="179" y="3346"/>
                  </a:lnTo>
                  <a:cubicBezTo>
                    <a:pt x="72" y="3346"/>
                    <a:pt x="0" y="3429"/>
                    <a:pt x="0" y="3525"/>
                  </a:cubicBezTo>
                  <a:lnTo>
                    <a:pt x="0" y="8168"/>
                  </a:lnTo>
                  <a:cubicBezTo>
                    <a:pt x="0" y="8585"/>
                    <a:pt x="322" y="8906"/>
                    <a:pt x="738" y="8906"/>
                  </a:cubicBezTo>
                  <a:lnTo>
                    <a:pt x="5953" y="8906"/>
                  </a:lnTo>
                  <a:cubicBezTo>
                    <a:pt x="6370" y="8906"/>
                    <a:pt x="6692" y="8585"/>
                    <a:pt x="6692" y="8168"/>
                  </a:cubicBezTo>
                  <a:lnTo>
                    <a:pt x="6692" y="3525"/>
                  </a:lnTo>
                  <a:cubicBezTo>
                    <a:pt x="6680" y="3417"/>
                    <a:pt x="6596" y="3346"/>
                    <a:pt x="6489" y="3346"/>
                  </a:cubicBezTo>
                  <a:lnTo>
                    <a:pt x="5942" y="3346"/>
                  </a:lnTo>
                  <a:lnTo>
                    <a:pt x="5942" y="3191"/>
                  </a:lnTo>
                  <a:lnTo>
                    <a:pt x="5942" y="2596"/>
                  </a:lnTo>
                  <a:cubicBezTo>
                    <a:pt x="5942" y="1167"/>
                    <a:pt x="4775" y="0"/>
                    <a:pt x="33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4"/>
            <p:cNvSpPr/>
            <p:nvPr/>
          </p:nvSpPr>
          <p:spPr>
            <a:xfrm>
              <a:off x="1337176" y="2791122"/>
              <a:ext cx="511864" cy="714559"/>
            </a:xfrm>
            <a:custGeom>
              <a:avLst/>
              <a:gdLst/>
              <a:ahLst/>
              <a:cxnLst/>
              <a:rect l="l" t="t" r="r" b="b"/>
              <a:pathLst>
                <a:path w="13657" h="18824" extrusionOk="0">
                  <a:moveTo>
                    <a:pt x="12419" y="0"/>
                  </a:moveTo>
                  <a:lnTo>
                    <a:pt x="1" y="18824"/>
                  </a:lnTo>
                  <a:lnTo>
                    <a:pt x="1227" y="18824"/>
                  </a:lnTo>
                  <a:lnTo>
                    <a:pt x="13657" y="0"/>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4"/>
            <p:cNvSpPr/>
            <p:nvPr/>
          </p:nvSpPr>
          <p:spPr>
            <a:xfrm>
              <a:off x="1511401" y="2791122"/>
              <a:ext cx="746602" cy="714559"/>
            </a:xfrm>
            <a:custGeom>
              <a:avLst/>
              <a:gdLst/>
              <a:ahLst/>
              <a:cxnLst/>
              <a:rect l="l" t="t" r="r" b="b"/>
              <a:pathLst>
                <a:path w="19920" h="18824" extrusionOk="0">
                  <a:moveTo>
                    <a:pt x="12430" y="0"/>
                  </a:moveTo>
                  <a:lnTo>
                    <a:pt x="0" y="18824"/>
                  </a:lnTo>
                  <a:lnTo>
                    <a:pt x="7501" y="18824"/>
                  </a:lnTo>
                  <a:lnTo>
                    <a:pt x="19919" y="0"/>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4"/>
            <p:cNvSpPr/>
            <p:nvPr/>
          </p:nvSpPr>
          <p:spPr>
            <a:xfrm>
              <a:off x="829815" y="1606488"/>
              <a:ext cx="659573" cy="870992"/>
            </a:xfrm>
            <a:custGeom>
              <a:avLst/>
              <a:gdLst/>
              <a:ahLst/>
              <a:cxnLst/>
              <a:rect l="l" t="t" r="r" b="b"/>
              <a:pathLst>
                <a:path w="17598" h="22945" extrusionOk="0">
                  <a:moveTo>
                    <a:pt x="1048" y="1"/>
                  </a:moveTo>
                  <a:cubicBezTo>
                    <a:pt x="464" y="1"/>
                    <a:pt x="0" y="453"/>
                    <a:pt x="0" y="1037"/>
                  </a:cubicBezTo>
                  <a:lnTo>
                    <a:pt x="0" y="21908"/>
                  </a:lnTo>
                  <a:cubicBezTo>
                    <a:pt x="0" y="22480"/>
                    <a:pt x="464" y="22944"/>
                    <a:pt x="1048" y="22944"/>
                  </a:cubicBezTo>
                  <a:lnTo>
                    <a:pt x="16550" y="22944"/>
                  </a:lnTo>
                  <a:cubicBezTo>
                    <a:pt x="17133" y="22944"/>
                    <a:pt x="17598" y="22480"/>
                    <a:pt x="17586" y="21908"/>
                  </a:cubicBezTo>
                  <a:lnTo>
                    <a:pt x="17586" y="1037"/>
                  </a:lnTo>
                  <a:cubicBezTo>
                    <a:pt x="17586" y="453"/>
                    <a:pt x="17121" y="1"/>
                    <a:pt x="165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4"/>
            <p:cNvSpPr/>
            <p:nvPr/>
          </p:nvSpPr>
          <p:spPr>
            <a:xfrm>
              <a:off x="811488" y="1625506"/>
              <a:ext cx="658711" cy="871410"/>
            </a:xfrm>
            <a:custGeom>
              <a:avLst/>
              <a:gdLst/>
              <a:ahLst/>
              <a:cxnLst/>
              <a:rect l="l" t="t" r="r" b="b"/>
              <a:pathLst>
                <a:path w="17575" h="22956" extrusionOk="0">
                  <a:moveTo>
                    <a:pt x="834" y="0"/>
                  </a:moveTo>
                  <a:cubicBezTo>
                    <a:pt x="370" y="0"/>
                    <a:pt x="1" y="369"/>
                    <a:pt x="1" y="833"/>
                  </a:cubicBezTo>
                  <a:lnTo>
                    <a:pt x="1" y="22122"/>
                  </a:lnTo>
                  <a:cubicBezTo>
                    <a:pt x="1" y="22574"/>
                    <a:pt x="370" y="22955"/>
                    <a:pt x="834" y="22955"/>
                  </a:cubicBezTo>
                  <a:lnTo>
                    <a:pt x="16741" y="22955"/>
                  </a:lnTo>
                  <a:cubicBezTo>
                    <a:pt x="17206" y="22955"/>
                    <a:pt x="17575" y="22574"/>
                    <a:pt x="17575" y="22122"/>
                  </a:cubicBezTo>
                  <a:lnTo>
                    <a:pt x="17575" y="833"/>
                  </a:lnTo>
                  <a:cubicBezTo>
                    <a:pt x="17575" y="369"/>
                    <a:pt x="17206" y="0"/>
                    <a:pt x="167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4"/>
            <p:cNvSpPr/>
            <p:nvPr/>
          </p:nvSpPr>
          <p:spPr>
            <a:xfrm>
              <a:off x="1102891" y="2394738"/>
              <a:ext cx="75897" cy="77325"/>
            </a:xfrm>
            <a:custGeom>
              <a:avLst/>
              <a:gdLst/>
              <a:ahLst/>
              <a:cxnLst/>
              <a:rect l="l" t="t" r="r" b="b"/>
              <a:pathLst>
                <a:path w="2025" h="2037" extrusionOk="0">
                  <a:moveTo>
                    <a:pt x="1013" y="0"/>
                  </a:moveTo>
                  <a:cubicBezTo>
                    <a:pt x="453" y="0"/>
                    <a:pt x="1" y="465"/>
                    <a:pt x="1" y="1024"/>
                  </a:cubicBezTo>
                  <a:cubicBezTo>
                    <a:pt x="1" y="1572"/>
                    <a:pt x="453" y="2036"/>
                    <a:pt x="1013" y="2036"/>
                  </a:cubicBezTo>
                  <a:cubicBezTo>
                    <a:pt x="1560" y="2036"/>
                    <a:pt x="2025" y="1572"/>
                    <a:pt x="2025" y="1024"/>
                  </a:cubicBezTo>
                  <a:cubicBezTo>
                    <a:pt x="2025" y="465"/>
                    <a:pt x="1560"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4"/>
            <p:cNvSpPr/>
            <p:nvPr/>
          </p:nvSpPr>
          <p:spPr>
            <a:xfrm>
              <a:off x="862385" y="1684231"/>
              <a:ext cx="558265" cy="689733"/>
            </a:xfrm>
            <a:custGeom>
              <a:avLst/>
              <a:gdLst/>
              <a:ahLst/>
              <a:cxnLst/>
              <a:rect l="l" t="t" r="r" b="b"/>
              <a:pathLst>
                <a:path w="14895" h="18170" extrusionOk="0">
                  <a:moveTo>
                    <a:pt x="429" y="1"/>
                  </a:moveTo>
                  <a:cubicBezTo>
                    <a:pt x="191" y="1"/>
                    <a:pt x="0" y="191"/>
                    <a:pt x="0" y="429"/>
                  </a:cubicBezTo>
                  <a:lnTo>
                    <a:pt x="0" y="17729"/>
                  </a:lnTo>
                  <a:cubicBezTo>
                    <a:pt x="0" y="17979"/>
                    <a:pt x="191" y="18170"/>
                    <a:pt x="429" y="18170"/>
                  </a:cubicBezTo>
                  <a:lnTo>
                    <a:pt x="14454" y="18170"/>
                  </a:lnTo>
                  <a:cubicBezTo>
                    <a:pt x="14693" y="18170"/>
                    <a:pt x="14883" y="17979"/>
                    <a:pt x="14895" y="17741"/>
                  </a:cubicBezTo>
                  <a:lnTo>
                    <a:pt x="14895" y="429"/>
                  </a:lnTo>
                  <a:cubicBezTo>
                    <a:pt x="14895" y="191"/>
                    <a:pt x="14693" y="1"/>
                    <a:pt x="14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4"/>
            <p:cNvSpPr/>
            <p:nvPr/>
          </p:nvSpPr>
          <p:spPr>
            <a:xfrm>
              <a:off x="962343" y="1853725"/>
              <a:ext cx="357034" cy="361607"/>
            </a:xfrm>
            <a:custGeom>
              <a:avLst/>
              <a:gdLst/>
              <a:ahLst/>
              <a:cxnLst/>
              <a:rect l="l" t="t" r="r" b="b"/>
              <a:pathLst>
                <a:path w="9526" h="9526" extrusionOk="0">
                  <a:moveTo>
                    <a:pt x="4763" y="1"/>
                  </a:moveTo>
                  <a:cubicBezTo>
                    <a:pt x="2132" y="1"/>
                    <a:pt x="0" y="2132"/>
                    <a:pt x="0" y="4763"/>
                  </a:cubicBezTo>
                  <a:cubicBezTo>
                    <a:pt x="0" y="7394"/>
                    <a:pt x="2132" y="9526"/>
                    <a:pt x="4763" y="9526"/>
                  </a:cubicBezTo>
                  <a:cubicBezTo>
                    <a:pt x="7382" y="9526"/>
                    <a:pt x="9525" y="7394"/>
                    <a:pt x="9525" y="4763"/>
                  </a:cubicBezTo>
                  <a:cubicBezTo>
                    <a:pt x="9525" y="2132"/>
                    <a:pt x="7382" y="1"/>
                    <a:pt x="47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4"/>
            <p:cNvSpPr/>
            <p:nvPr/>
          </p:nvSpPr>
          <p:spPr>
            <a:xfrm>
              <a:off x="1033292" y="1940882"/>
              <a:ext cx="213336" cy="195380"/>
            </a:xfrm>
            <a:custGeom>
              <a:avLst/>
              <a:gdLst/>
              <a:ahLst/>
              <a:cxnLst/>
              <a:rect l="l" t="t" r="r" b="b"/>
              <a:pathLst>
                <a:path w="5692" h="5147" extrusionOk="0">
                  <a:moveTo>
                    <a:pt x="2207" y="1"/>
                  </a:moveTo>
                  <a:cubicBezTo>
                    <a:pt x="2182" y="1"/>
                    <a:pt x="2156" y="5"/>
                    <a:pt x="2132" y="14"/>
                  </a:cubicBezTo>
                  <a:cubicBezTo>
                    <a:pt x="2048" y="38"/>
                    <a:pt x="2013" y="145"/>
                    <a:pt x="2048" y="241"/>
                  </a:cubicBezTo>
                  <a:lnTo>
                    <a:pt x="2167" y="515"/>
                  </a:lnTo>
                  <a:cubicBezTo>
                    <a:pt x="1834" y="574"/>
                    <a:pt x="1584" y="872"/>
                    <a:pt x="1584" y="1217"/>
                  </a:cubicBezTo>
                  <a:lnTo>
                    <a:pt x="1584" y="1277"/>
                  </a:lnTo>
                  <a:lnTo>
                    <a:pt x="1417" y="1277"/>
                  </a:lnTo>
                  <a:cubicBezTo>
                    <a:pt x="1274" y="1277"/>
                    <a:pt x="1155" y="1396"/>
                    <a:pt x="1155" y="1550"/>
                  </a:cubicBezTo>
                  <a:lnTo>
                    <a:pt x="1155" y="1693"/>
                  </a:lnTo>
                  <a:cubicBezTo>
                    <a:pt x="846" y="1622"/>
                    <a:pt x="608" y="1336"/>
                    <a:pt x="608" y="991"/>
                  </a:cubicBezTo>
                  <a:lnTo>
                    <a:pt x="608" y="776"/>
                  </a:lnTo>
                  <a:cubicBezTo>
                    <a:pt x="608" y="681"/>
                    <a:pt x="524" y="610"/>
                    <a:pt x="441" y="610"/>
                  </a:cubicBezTo>
                  <a:cubicBezTo>
                    <a:pt x="346" y="610"/>
                    <a:pt x="274" y="681"/>
                    <a:pt x="274" y="776"/>
                  </a:cubicBezTo>
                  <a:lnTo>
                    <a:pt x="274" y="991"/>
                  </a:lnTo>
                  <a:cubicBezTo>
                    <a:pt x="274" y="1515"/>
                    <a:pt x="667" y="1943"/>
                    <a:pt x="1155" y="2027"/>
                  </a:cubicBezTo>
                  <a:lnTo>
                    <a:pt x="1155" y="2360"/>
                  </a:lnTo>
                  <a:lnTo>
                    <a:pt x="167" y="2360"/>
                  </a:lnTo>
                  <a:cubicBezTo>
                    <a:pt x="84" y="2360"/>
                    <a:pt x="0" y="2443"/>
                    <a:pt x="0" y="2527"/>
                  </a:cubicBezTo>
                  <a:cubicBezTo>
                    <a:pt x="0" y="2622"/>
                    <a:pt x="84" y="2693"/>
                    <a:pt x="167" y="2693"/>
                  </a:cubicBezTo>
                  <a:lnTo>
                    <a:pt x="1155" y="2693"/>
                  </a:lnTo>
                  <a:lnTo>
                    <a:pt x="1155" y="3039"/>
                  </a:lnTo>
                  <a:cubicBezTo>
                    <a:pt x="655" y="3110"/>
                    <a:pt x="274" y="3539"/>
                    <a:pt x="274" y="4063"/>
                  </a:cubicBezTo>
                  <a:lnTo>
                    <a:pt x="274" y="4289"/>
                  </a:lnTo>
                  <a:cubicBezTo>
                    <a:pt x="274" y="4372"/>
                    <a:pt x="346" y="4444"/>
                    <a:pt x="441" y="4444"/>
                  </a:cubicBezTo>
                  <a:cubicBezTo>
                    <a:pt x="524" y="4444"/>
                    <a:pt x="608" y="4372"/>
                    <a:pt x="608" y="4289"/>
                  </a:cubicBezTo>
                  <a:lnTo>
                    <a:pt x="608" y="4063"/>
                  </a:lnTo>
                  <a:cubicBezTo>
                    <a:pt x="608" y="3717"/>
                    <a:pt x="846" y="3432"/>
                    <a:pt x="1155" y="3360"/>
                  </a:cubicBezTo>
                  <a:lnTo>
                    <a:pt x="1155" y="3455"/>
                  </a:lnTo>
                  <a:cubicBezTo>
                    <a:pt x="1155" y="4384"/>
                    <a:pt x="1917" y="5146"/>
                    <a:pt x="2846" y="5146"/>
                  </a:cubicBezTo>
                  <a:cubicBezTo>
                    <a:pt x="3787" y="5146"/>
                    <a:pt x="4549" y="4384"/>
                    <a:pt x="4549" y="3455"/>
                  </a:cubicBezTo>
                  <a:lnTo>
                    <a:pt x="4549" y="3360"/>
                  </a:lnTo>
                  <a:cubicBezTo>
                    <a:pt x="4858" y="3432"/>
                    <a:pt x="5096" y="3717"/>
                    <a:pt x="5096" y="4063"/>
                  </a:cubicBezTo>
                  <a:lnTo>
                    <a:pt x="5096" y="4289"/>
                  </a:lnTo>
                  <a:cubicBezTo>
                    <a:pt x="5096" y="4372"/>
                    <a:pt x="5168" y="4444"/>
                    <a:pt x="5263" y="4444"/>
                  </a:cubicBezTo>
                  <a:cubicBezTo>
                    <a:pt x="5346" y="4444"/>
                    <a:pt x="5430" y="4372"/>
                    <a:pt x="5430" y="4289"/>
                  </a:cubicBezTo>
                  <a:lnTo>
                    <a:pt x="5430" y="4063"/>
                  </a:lnTo>
                  <a:cubicBezTo>
                    <a:pt x="5430" y="3539"/>
                    <a:pt x="5037" y="3110"/>
                    <a:pt x="4549" y="3039"/>
                  </a:cubicBezTo>
                  <a:lnTo>
                    <a:pt x="4549" y="2693"/>
                  </a:lnTo>
                  <a:lnTo>
                    <a:pt x="5525" y="2693"/>
                  </a:lnTo>
                  <a:cubicBezTo>
                    <a:pt x="5620" y="2693"/>
                    <a:pt x="5692" y="2622"/>
                    <a:pt x="5692" y="2527"/>
                  </a:cubicBezTo>
                  <a:cubicBezTo>
                    <a:pt x="5692" y="2443"/>
                    <a:pt x="5644" y="2360"/>
                    <a:pt x="5561" y="2360"/>
                  </a:cubicBezTo>
                  <a:lnTo>
                    <a:pt x="4572" y="2360"/>
                  </a:lnTo>
                  <a:lnTo>
                    <a:pt x="4572" y="2027"/>
                  </a:lnTo>
                  <a:cubicBezTo>
                    <a:pt x="5061" y="1943"/>
                    <a:pt x="5453" y="1515"/>
                    <a:pt x="5453" y="991"/>
                  </a:cubicBezTo>
                  <a:lnTo>
                    <a:pt x="5453" y="776"/>
                  </a:lnTo>
                  <a:cubicBezTo>
                    <a:pt x="5453" y="681"/>
                    <a:pt x="5382" y="610"/>
                    <a:pt x="5287" y="610"/>
                  </a:cubicBezTo>
                  <a:cubicBezTo>
                    <a:pt x="5203" y="610"/>
                    <a:pt x="5120" y="681"/>
                    <a:pt x="5120" y="776"/>
                  </a:cubicBezTo>
                  <a:lnTo>
                    <a:pt x="5120" y="991"/>
                  </a:lnTo>
                  <a:cubicBezTo>
                    <a:pt x="5120" y="1336"/>
                    <a:pt x="4882" y="1622"/>
                    <a:pt x="4572" y="1693"/>
                  </a:cubicBezTo>
                  <a:lnTo>
                    <a:pt x="4572" y="1550"/>
                  </a:lnTo>
                  <a:cubicBezTo>
                    <a:pt x="4572" y="1396"/>
                    <a:pt x="4453" y="1277"/>
                    <a:pt x="4310" y="1277"/>
                  </a:cubicBezTo>
                  <a:lnTo>
                    <a:pt x="4144" y="1277"/>
                  </a:lnTo>
                  <a:lnTo>
                    <a:pt x="4144" y="1217"/>
                  </a:lnTo>
                  <a:cubicBezTo>
                    <a:pt x="4144" y="872"/>
                    <a:pt x="3894" y="574"/>
                    <a:pt x="3560" y="515"/>
                  </a:cubicBezTo>
                  <a:lnTo>
                    <a:pt x="3679" y="241"/>
                  </a:lnTo>
                  <a:cubicBezTo>
                    <a:pt x="3715" y="145"/>
                    <a:pt x="3679" y="62"/>
                    <a:pt x="3596" y="14"/>
                  </a:cubicBezTo>
                  <a:cubicBezTo>
                    <a:pt x="3571" y="5"/>
                    <a:pt x="3547" y="1"/>
                    <a:pt x="3524" y="1"/>
                  </a:cubicBezTo>
                  <a:cubicBezTo>
                    <a:pt x="3460" y="1"/>
                    <a:pt x="3405" y="36"/>
                    <a:pt x="3370" y="98"/>
                  </a:cubicBezTo>
                  <a:lnTo>
                    <a:pt x="3191" y="503"/>
                  </a:lnTo>
                  <a:lnTo>
                    <a:pt x="2536" y="503"/>
                  </a:lnTo>
                  <a:lnTo>
                    <a:pt x="2358" y="98"/>
                  </a:lnTo>
                  <a:cubicBezTo>
                    <a:pt x="2340" y="36"/>
                    <a:pt x="2277" y="1"/>
                    <a:pt x="2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4"/>
            <p:cNvSpPr/>
            <p:nvPr/>
          </p:nvSpPr>
          <p:spPr>
            <a:xfrm>
              <a:off x="861935" y="1683776"/>
              <a:ext cx="394964" cy="607474"/>
            </a:xfrm>
            <a:custGeom>
              <a:avLst/>
              <a:gdLst/>
              <a:ahLst/>
              <a:cxnLst/>
              <a:rect l="l" t="t" r="r" b="b"/>
              <a:pathLst>
                <a:path w="10538" h="16003" extrusionOk="0">
                  <a:moveTo>
                    <a:pt x="9585" y="1"/>
                  </a:moveTo>
                  <a:lnTo>
                    <a:pt x="0" y="14538"/>
                  </a:lnTo>
                  <a:lnTo>
                    <a:pt x="0" y="16003"/>
                  </a:lnTo>
                  <a:lnTo>
                    <a:pt x="10537" y="1"/>
                  </a:ln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4"/>
            <p:cNvSpPr/>
            <p:nvPr/>
          </p:nvSpPr>
          <p:spPr>
            <a:xfrm>
              <a:off x="864596" y="1683776"/>
              <a:ext cx="554292" cy="690189"/>
            </a:xfrm>
            <a:custGeom>
              <a:avLst/>
              <a:gdLst/>
              <a:ahLst/>
              <a:cxnLst/>
              <a:rect l="l" t="t" r="r" b="b"/>
              <a:pathLst>
                <a:path w="14789" h="18182" extrusionOk="0">
                  <a:moveTo>
                    <a:pt x="11728" y="1"/>
                  </a:moveTo>
                  <a:lnTo>
                    <a:pt x="1" y="17789"/>
                  </a:lnTo>
                  <a:cubicBezTo>
                    <a:pt x="120" y="18027"/>
                    <a:pt x="370" y="18182"/>
                    <a:pt x="656" y="18182"/>
                  </a:cubicBezTo>
                  <a:lnTo>
                    <a:pt x="3180" y="18182"/>
                  </a:lnTo>
                  <a:lnTo>
                    <a:pt x="14788" y="584"/>
                  </a:lnTo>
                  <a:cubicBezTo>
                    <a:pt x="14729" y="251"/>
                    <a:pt x="14431" y="1"/>
                    <a:pt x="14074" y="1"/>
                  </a:cubicBezTo>
                  <a:close/>
                </a:path>
              </a:pathLst>
            </a:custGeom>
            <a:solidFill>
              <a:srgbClr val="FFFFFF">
                <a:alpha val="39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 name="Google Shape;2021;p44">
            <a:extLst>
              <a:ext uri="{FF2B5EF4-FFF2-40B4-BE49-F238E27FC236}">
                <a16:creationId xmlns:a16="http://schemas.microsoft.com/office/drawing/2014/main" id="{C12BAC0A-AEEE-930C-3744-19E99F20A241}"/>
              </a:ext>
            </a:extLst>
          </p:cNvPr>
          <p:cNvCxnSpPr>
            <a:cxnSpLocks/>
          </p:cNvCxnSpPr>
          <p:nvPr/>
        </p:nvCxnSpPr>
        <p:spPr>
          <a:xfrm flipV="1">
            <a:off x="4572000" y="4043489"/>
            <a:ext cx="2797" cy="421305"/>
          </a:xfrm>
          <a:prstGeom prst="straightConnector1">
            <a:avLst/>
          </a:prstGeom>
          <a:noFill/>
          <a:ln w="19050" cap="flat" cmpd="sng">
            <a:solidFill>
              <a:srgbClr val="00B0F0"/>
            </a:solidFill>
            <a:prstDash val="solid"/>
            <a:round/>
            <a:headEnd type="none" w="med" len="med"/>
            <a:tailEnd type="oval" w="med" len="med"/>
          </a:ln>
        </p:spPr>
      </p:cxnSp>
      <p:sp>
        <p:nvSpPr>
          <p:cNvPr id="9" name="Google Shape;2014;p44">
            <a:extLst>
              <a:ext uri="{FF2B5EF4-FFF2-40B4-BE49-F238E27FC236}">
                <a16:creationId xmlns:a16="http://schemas.microsoft.com/office/drawing/2014/main" id="{F0EB578E-4F23-9328-FA2B-34CED1DB099B}"/>
              </a:ext>
            </a:extLst>
          </p:cNvPr>
          <p:cNvSpPr/>
          <p:nvPr/>
        </p:nvSpPr>
        <p:spPr>
          <a:xfrm>
            <a:off x="2990682" y="4540325"/>
            <a:ext cx="546853" cy="510801"/>
          </a:xfrm>
          <a:prstGeom prst="ellipse">
            <a:avLst/>
          </a:prstGeom>
          <a:solidFill>
            <a:srgbClr val="00B0F0"/>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dirty="0">
                <a:solidFill>
                  <a:srgbClr val="FFFFFF"/>
                </a:solidFill>
                <a:latin typeface="Fira Sans Extra Condensed Medium"/>
                <a:ea typeface="Fira Sans Extra Condensed Medium"/>
                <a:cs typeface="Fira Sans Extra Condensed Medium"/>
                <a:sym typeface="Fira Sans Extra Condensed Medium"/>
              </a:rPr>
              <a:t>05</a:t>
            </a:r>
            <a:endParaRPr dirty="0">
              <a:solidFill>
                <a:srgbClr val="FFFFFF"/>
              </a:solidFill>
            </a:endParaRPr>
          </a:p>
        </p:txBody>
      </p:sp>
      <p:sp>
        <p:nvSpPr>
          <p:cNvPr id="10" name="TextBox 9">
            <a:extLst>
              <a:ext uri="{FF2B5EF4-FFF2-40B4-BE49-F238E27FC236}">
                <a16:creationId xmlns:a16="http://schemas.microsoft.com/office/drawing/2014/main" id="{79D60E48-5C74-C20C-8224-2D860418EE7E}"/>
              </a:ext>
            </a:extLst>
          </p:cNvPr>
          <p:cNvSpPr txBox="1"/>
          <p:nvPr/>
        </p:nvSpPr>
        <p:spPr>
          <a:xfrm>
            <a:off x="3621476" y="4504684"/>
            <a:ext cx="1980309" cy="646331"/>
          </a:xfrm>
          <a:prstGeom prst="rect">
            <a:avLst/>
          </a:prstGeom>
          <a:noFill/>
        </p:spPr>
        <p:txBody>
          <a:bodyPr wrap="square" rtlCol="0">
            <a:spAutoFit/>
          </a:bodyPr>
          <a:lstStyle/>
          <a:p>
            <a:r>
              <a:rPr lang="en-US" sz="1800" dirty="0">
                <a:latin typeface="Fira Sans Medium" panose="020B0603050000020004" pitchFamily="34" charset="0"/>
              </a:rPr>
              <a:t>Prevention and Removal process</a:t>
            </a: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6"/>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Mydoom ?</a:t>
            </a:r>
            <a:endParaRPr dirty="0"/>
          </a:p>
        </p:txBody>
      </p:sp>
      <p:sp>
        <p:nvSpPr>
          <p:cNvPr id="139" name="Google Shape;139;p16"/>
          <p:cNvSpPr/>
          <p:nvPr/>
        </p:nvSpPr>
        <p:spPr>
          <a:xfrm>
            <a:off x="2805322" y="3069492"/>
            <a:ext cx="517886" cy="827417"/>
          </a:xfrm>
          <a:custGeom>
            <a:avLst/>
            <a:gdLst/>
            <a:ahLst/>
            <a:cxnLst/>
            <a:rect l="l" t="t" r="r" b="b"/>
            <a:pathLst>
              <a:path w="25189" h="40244" extrusionOk="0">
                <a:moveTo>
                  <a:pt x="1732" y="0"/>
                </a:moveTo>
                <a:cubicBezTo>
                  <a:pt x="1395" y="0"/>
                  <a:pt x="1080" y="228"/>
                  <a:pt x="998" y="567"/>
                </a:cubicBezTo>
                <a:cubicBezTo>
                  <a:pt x="1" y="4730"/>
                  <a:pt x="1262" y="9309"/>
                  <a:pt x="4221" y="12248"/>
                </a:cubicBezTo>
                <a:cubicBezTo>
                  <a:pt x="6575" y="14564"/>
                  <a:pt x="9740" y="15770"/>
                  <a:pt x="12528" y="16845"/>
                </a:cubicBezTo>
                <a:cubicBezTo>
                  <a:pt x="15203" y="17862"/>
                  <a:pt x="18218" y="19010"/>
                  <a:pt x="20328" y="21102"/>
                </a:cubicBezTo>
                <a:cubicBezTo>
                  <a:pt x="22193" y="22949"/>
                  <a:pt x="23455" y="26151"/>
                  <a:pt x="22212" y="28656"/>
                </a:cubicBezTo>
                <a:cubicBezTo>
                  <a:pt x="21251" y="30616"/>
                  <a:pt x="18915" y="31954"/>
                  <a:pt x="15316" y="32632"/>
                </a:cubicBezTo>
                <a:cubicBezTo>
                  <a:pt x="14206" y="32839"/>
                  <a:pt x="13075" y="33009"/>
                  <a:pt x="11963" y="33160"/>
                </a:cubicBezTo>
                <a:cubicBezTo>
                  <a:pt x="10664" y="33348"/>
                  <a:pt x="9307" y="33536"/>
                  <a:pt x="7969" y="33818"/>
                </a:cubicBezTo>
                <a:cubicBezTo>
                  <a:pt x="6632" y="34082"/>
                  <a:pt x="5105" y="34496"/>
                  <a:pt x="3806" y="35401"/>
                </a:cubicBezTo>
                <a:cubicBezTo>
                  <a:pt x="2337" y="36438"/>
                  <a:pt x="1470" y="37963"/>
                  <a:pt x="1470" y="39490"/>
                </a:cubicBezTo>
                <a:cubicBezTo>
                  <a:pt x="1470" y="39904"/>
                  <a:pt x="1809" y="40243"/>
                  <a:pt x="2224" y="40243"/>
                </a:cubicBezTo>
                <a:cubicBezTo>
                  <a:pt x="2638" y="40243"/>
                  <a:pt x="2977" y="39904"/>
                  <a:pt x="2977" y="39490"/>
                </a:cubicBezTo>
                <a:cubicBezTo>
                  <a:pt x="2977" y="38472"/>
                  <a:pt x="3618" y="37360"/>
                  <a:pt x="4673" y="36626"/>
                </a:cubicBezTo>
                <a:cubicBezTo>
                  <a:pt x="5746" y="35891"/>
                  <a:pt x="7084" y="35533"/>
                  <a:pt x="8270" y="35288"/>
                </a:cubicBezTo>
                <a:cubicBezTo>
                  <a:pt x="9551" y="35024"/>
                  <a:pt x="10890" y="34836"/>
                  <a:pt x="12189" y="34647"/>
                </a:cubicBezTo>
                <a:cubicBezTo>
                  <a:pt x="13301" y="34496"/>
                  <a:pt x="14450" y="34328"/>
                  <a:pt x="15600" y="34120"/>
                </a:cubicBezTo>
                <a:cubicBezTo>
                  <a:pt x="19744" y="33328"/>
                  <a:pt x="22362" y="31765"/>
                  <a:pt x="23568" y="29316"/>
                </a:cubicBezTo>
                <a:cubicBezTo>
                  <a:pt x="25188" y="26019"/>
                  <a:pt x="23568" y="22195"/>
                  <a:pt x="21383" y="20028"/>
                </a:cubicBezTo>
                <a:cubicBezTo>
                  <a:pt x="19047" y="17711"/>
                  <a:pt x="15863" y="16506"/>
                  <a:pt x="13075" y="15431"/>
                </a:cubicBezTo>
                <a:cubicBezTo>
                  <a:pt x="10418" y="14414"/>
                  <a:pt x="7404" y="13265"/>
                  <a:pt x="5294" y="11173"/>
                </a:cubicBezTo>
                <a:cubicBezTo>
                  <a:pt x="2694" y="8593"/>
                  <a:pt x="1583" y="4579"/>
                  <a:pt x="2468" y="925"/>
                </a:cubicBezTo>
                <a:cubicBezTo>
                  <a:pt x="2563" y="530"/>
                  <a:pt x="2317" y="115"/>
                  <a:pt x="1903" y="20"/>
                </a:cubicBezTo>
                <a:cubicBezTo>
                  <a:pt x="1846" y="7"/>
                  <a:pt x="1788" y="0"/>
                  <a:pt x="1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2194875" y="3128005"/>
            <a:ext cx="431883" cy="522142"/>
          </a:xfrm>
          <a:custGeom>
            <a:avLst/>
            <a:gdLst/>
            <a:ahLst/>
            <a:cxnLst/>
            <a:rect l="l" t="t" r="r" b="b"/>
            <a:pathLst>
              <a:path w="21006" h="25396" extrusionOk="0">
                <a:moveTo>
                  <a:pt x="4522" y="0"/>
                </a:moveTo>
                <a:lnTo>
                  <a:pt x="1" y="25396"/>
                </a:lnTo>
                <a:lnTo>
                  <a:pt x="21006" y="25396"/>
                </a:lnTo>
                <a:lnTo>
                  <a:pt x="164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2194875" y="3128005"/>
            <a:ext cx="431883" cy="522142"/>
          </a:xfrm>
          <a:custGeom>
            <a:avLst/>
            <a:gdLst/>
            <a:ahLst/>
            <a:cxnLst/>
            <a:rect l="l" t="t" r="r" b="b"/>
            <a:pathLst>
              <a:path w="21006" h="25396" extrusionOk="0">
                <a:moveTo>
                  <a:pt x="4522" y="0"/>
                </a:moveTo>
                <a:lnTo>
                  <a:pt x="1" y="25396"/>
                </a:lnTo>
                <a:lnTo>
                  <a:pt x="21006" y="25396"/>
                </a:lnTo>
                <a:lnTo>
                  <a:pt x="20328" y="21610"/>
                </a:lnTo>
                <a:lnTo>
                  <a:pt x="12415" y="21610"/>
                </a:lnTo>
                <a:cubicBezTo>
                  <a:pt x="7913" y="21610"/>
                  <a:pt x="4522" y="17540"/>
                  <a:pt x="5294" y="13112"/>
                </a:cubicBezTo>
                <a:lnTo>
                  <a:pt x="7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1935737" y="3650127"/>
            <a:ext cx="932725" cy="127472"/>
          </a:xfrm>
          <a:custGeom>
            <a:avLst/>
            <a:gdLst/>
            <a:ahLst/>
            <a:cxnLst/>
            <a:rect l="l" t="t" r="r" b="b"/>
            <a:pathLst>
              <a:path w="45366" h="6200" extrusionOk="0">
                <a:moveTo>
                  <a:pt x="3090" y="1"/>
                </a:moveTo>
                <a:cubicBezTo>
                  <a:pt x="1377" y="1"/>
                  <a:pt x="1" y="1395"/>
                  <a:pt x="1" y="3110"/>
                </a:cubicBezTo>
                <a:cubicBezTo>
                  <a:pt x="1" y="4806"/>
                  <a:pt x="1377" y="6200"/>
                  <a:pt x="3090" y="6200"/>
                </a:cubicBezTo>
                <a:lnTo>
                  <a:pt x="42276" y="6200"/>
                </a:lnTo>
                <a:cubicBezTo>
                  <a:pt x="43991" y="6200"/>
                  <a:pt x="45366" y="4806"/>
                  <a:pt x="45366" y="3110"/>
                </a:cubicBezTo>
                <a:cubicBezTo>
                  <a:pt x="45366" y="1395"/>
                  <a:pt x="43991" y="1"/>
                  <a:pt x="42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1935737" y="3650127"/>
            <a:ext cx="932355" cy="127472"/>
          </a:xfrm>
          <a:custGeom>
            <a:avLst/>
            <a:gdLst/>
            <a:ahLst/>
            <a:cxnLst/>
            <a:rect l="l" t="t" r="r" b="b"/>
            <a:pathLst>
              <a:path w="45348" h="6200" extrusionOk="0">
                <a:moveTo>
                  <a:pt x="3090" y="1"/>
                </a:moveTo>
                <a:cubicBezTo>
                  <a:pt x="1377" y="1"/>
                  <a:pt x="1" y="1395"/>
                  <a:pt x="1" y="3110"/>
                </a:cubicBezTo>
                <a:cubicBezTo>
                  <a:pt x="1" y="4806"/>
                  <a:pt x="1377" y="6200"/>
                  <a:pt x="3090" y="6200"/>
                </a:cubicBezTo>
                <a:lnTo>
                  <a:pt x="42276" y="6200"/>
                </a:lnTo>
                <a:cubicBezTo>
                  <a:pt x="43859" y="6200"/>
                  <a:pt x="45159" y="5012"/>
                  <a:pt x="45348" y="3487"/>
                </a:cubicBezTo>
                <a:lnTo>
                  <a:pt x="6707" y="3487"/>
                </a:lnTo>
                <a:cubicBezTo>
                  <a:pt x="4994" y="3487"/>
                  <a:pt x="3600" y="2111"/>
                  <a:pt x="3600" y="397"/>
                </a:cubicBezTo>
                <a:cubicBezTo>
                  <a:pt x="3600" y="264"/>
                  <a:pt x="3618" y="133"/>
                  <a:pt x="36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6"/>
          <p:cNvSpPr/>
          <p:nvPr/>
        </p:nvSpPr>
        <p:spPr>
          <a:xfrm>
            <a:off x="2141029" y="1867225"/>
            <a:ext cx="518276" cy="339713"/>
          </a:xfrm>
          <a:custGeom>
            <a:avLst/>
            <a:gdLst/>
            <a:ahLst/>
            <a:cxnLst/>
            <a:rect l="l" t="t" r="r" b="b"/>
            <a:pathLst>
              <a:path w="25208" h="16523" extrusionOk="0">
                <a:moveTo>
                  <a:pt x="12605" y="4163"/>
                </a:moveTo>
                <a:cubicBezTo>
                  <a:pt x="17257" y="4163"/>
                  <a:pt x="21045" y="7951"/>
                  <a:pt x="21045" y="12604"/>
                </a:cubicBezTo>
                <a:lnTo>
                  <a:pt x="21045" y="16504"/>
                </a:lnTo>
                <a:lnTo>
                  <a:pt x="4165" y="16504"/>
                </a:lnTo>
                <a:lnTo>
                  <a:pt x="4165" y="12604"/>
                </a:lnTo>
                <a:cubicBezTo>
                  <a:pt x="4165" y="7951"/>
                  <a:pt x="7951" y="4163"/>
                  <a:pt x="12605" y="4163"/>
                </a:cubicBezTo>
                <a:close/>
                <a:moveTo>
                  <a:pt x="12605" y="1"/>
                </a:moveTo>
                <a:cubicBezTo>
                  <a:pt x="5652" y="1"/>
                  <a:pt x="0" y="5653"/>
                  <a:pt x="0" y="12604"/>
                </a:cubicBezTo>
                <a:lnTo>
                  <a:pt x="0" y="16522"/>
                </a:lnTo>
                <a:lnTo>
                  <a:pt x="25207" y="16522"/>
                </a:lnTo>
                <a:lnTo>
                  <a:pt x="25207" y="12604"/>
                </a:lnTo>
                <a:cubicBezTo>
                  <a:pt x="25207" y="5653"/>
                  <a:pt x="19556" y="1"/>
                  <a:pt x="126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2141029" y="2152310"/>
            <a:ext cx="101895" cy="54628"/>
          </a:xfrm>
          <a:custGeom>
            <a:avLst/>
            <a:gdLst/>
            <a:ahLst/>
            <a:cxnLst/>
            <a:rect l="l" t="t" r="r" b="b"/>
            <a:pathLst>
              <a:path w="4956" h="2657" extrusionOk="0">
                <a:moveTo>
                  <a:pt x="0" y="0"/>
                </a:moveTo>
                <a:lnTo>
                  <a:pt x="0" y="2656"/>
                </a:lnTo>
                <a:lnTo>
                  <a:pt x="4956" y="2656"/>
                </a:lnTo>
                <a:lnTo>
                  <a:pt x="4918" y="2638"/>
                </a:lnTo>
                <a:lnTo>
                  <a:pt x="4165" y="2638"/>
                </a:lnTo>
                <a:lnTo>
                  <a:pt x="4165" y="2242"/>
                </a:lnTo>
                <a:lnTo>
                  <a:pt x="0" y="0"/>
                </a:lnTo>
                <a:close/>
              </a:path>
            </a:pathLst>
          </a:custGeom>
          <a:solidFill>
            <a:srgbClr val="DBDB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2306804" y="2292529"/>
            <a:ext cx="186356" cy="311813"/>
          </a:xfrm>
          <a:custGeom>
            <a:avLst/>
            <a:gdLst/>
            <a:ahLst/>
            <a:cxnLst/>
            <a:rect l="l" t="t" r="r" b="b"/>
            <a:pathLst>
              <a:path w="9064" h="15166" extrusionOk="0">
                <a:moveTo>
                  <a:pt x="4542" y="0"/>
                </a:moveTo>
                <a:cubicBezTo>
                  <a:pt x="2035" y="0"/>
                  <a:pt x="1" y="2015"/>
                  <a:pt x="1" y="4522"/>
                </a:cubicBezTo>
                <a:cubicBezTo>
                  <a:pt x="1" y="6217"/>
                  <a:pt x="980" y="7630"/>
                  <a:pt x="2337" y="8403"/>
                </a:cubicBezTo>
                <a:lnTo>
                  <a:pt x="2337" y="12980"/>
                </a:lnTo>
                <a:cubicBezTo>
                  <a:pt x="2337" y="14186"/>
                  <a:pt x="3336" y="15165"/>
                  <a:pt x="4542" y="15165"/>
                </a:cubicBezTo>
                <a:cubicBezTo>
                  <a:pt x="5747" y="15165"/>
                  <a:pt x="6745" y="14186"/>
                  <a:pt x="6745" y="12980"/>
                </a:cubicBezTo>
                <a:lnTo>
                  <a:pt x="6745" y="8403"/>
                </a:lnTo>
                <a:cubicBezTo>
                  <a:pt x="8102" y="7630"/>
                  <a:pt x="9063" y="6217"/>
                  <a:pt x="9063" y="4522"/>
                </a:cubicBezTo>
                <a:cubicBezTo>
                  <a:pt x="9063" y="2015"/>
                  <a:pt x="7047" y="0"/>
                  <a:pt x="4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p:nvPr/>
        </p:nvSpPr>
        <p:spPr>
          <a:xfrm>
            <a:off x="1252878" y="4369439"/>
            <a:ext cx="2298485" cy="79033"/>
          </a:xfrm>
          <a:custGeom>
            <a:avLst/>
            <a:gdLst/>
            <a:ahLst/>
            <a:cxnLst/>
            <a:rect l="l" t="t" r="r" b="b"/>
            <a:pathLst>
              <a:path w="111794" h="3844" extrusionOk="0">
                <a:moveTo>
                  <a:pt x="1" y="0"/>
                </a:moveTo>
                <a:lnTo>
                  <a:pt x="1" y="3786"/>
                </a:lnTo>
                <a:cubicBezTo>
                  <a:pt x="1" y="3824"/>
                  <a:pt x="19" y="3844"/>
                  <a:pt x="56" y="3844"/>
                </a:cubicBezTo>
                <a:lnTo>
                  <a:pt x="111736" y="3844"/>
                </a:lnTo>
                <a:cubicBezTo>
                  <a:pt x="111756" y="3844"/>
                  <a:pt x="111793" y="3824"/>
                  <a:pt x="111793" y="3786"/>
                </a:cubicBezTo>
                <a:lnTo>
                  <a:pt x="1117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p:nvPr/>
        </p:nvSpPr>
        <p:spPr>
          <a:xfrm>
            <a:off x="1243173" y="3860846"/>
            <a:ext cx="2317852" cy="532216"/>
          </a:xfrm>
          <a:custGeom>
            <a:avLst/>
            <a:gdLst/>
            <a:ahLst/>
            <a:cxnLst/>
            <a:rect l="l" t="t" r="r" b="b"/>
            <a:pathLst>
              <a:path w="112736" h="25886" extrusionOk="0">
                <a:moveTo>
                  <a:pt x="21761" y="0"/>
                </a:moveTo>
                <a:cubicBezTo>
                  <a:pt x="20480" y="20"/>
                  <a:pt x="18840" y="792"/>
                  <a:pt x="18106" y="1753"/>
                </a:cubicBezTo>
                <a:lnTo>
                  <a:pt x="736" y="24172"/>
                </a:lnTo>
                <a:cubicBezTo>
                  <a:pt x="1" y="25114"/>
                  <a:pt x="962" y="25886"/>
                  <a:pt x="2884" y="25886"/>
                </a:cubicBezTo>
                <a:lnTo>
                  <a:pt x="109816" y="25886"/>
                </a:lnTo>
                <a:cubicBezTo>
                  <a:pt x="111756" y="25886"/>
                  <a:pt x="112735" y="25094"/>
                  <a:pt x="112039" y="24134"/>
                </a:cubicBezTo>
                <a:lnTo>
                  <a:pt x="95875" y="1753"/>
                </a:lnTo>
                <a:cubicBezTo>
                  <a:pt x="95159" y="774"/>
                  <a:pt x="93557" y="0"/>
                  <a:pt x="92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6"/>
          <p:cNvSpPr/>
          <p:nvPr/>
        </p:nvSpPr>
        <p:spPr>
          <a:xfrm>
            <a:off x="1615186" y="3907723"/>
            <a:ext cx="178029" cy="90279"/>
          </a:xfrm>
          <a:custGeom>
            <a:avLst/>
            <a:gdLst/>
            <a:ahLst/>
            <a:cxnLst/>
            <a:rect l="l" t="t" r="r" b="b"/>
            <a:pathLst>
              <a:path w="8659" h="4391" extrusionOk="0">
                <a:moveTo>
                  <a:pt x="7699" y="1"/>
                </a:moveTo>
                <a:lnTo>
                  <a:pt x="4006" y="38"/>
                </a:lnTo>
                <a:cubicBezTo>
                  <a:pt x="3346" y="38"/>
                  <a:pt x="2537" y="415"/>
                  <a:pt x="2198" y="905"/>
                </a:cubicBezTo>
                <a:lnTo>
                  <a:pt x="332" y="3543"/>
                </a:lnTo>
                <a:cubicBezTo>
                  <a:pt x="1" y="4002"/>
                  <a:pt x="299" y="4390"/>
                  <a:pt x="979" y="4390"/>
                </a:cubicBezTo>
                <a:cubicBezTo>
                  <a:pt x="996" y="4390"/>
                  <a:pt x="1012" y="4390"/>
                  <a:pt x="1029" y="4390"/>
                </a:cubicBezTo>
                <a:lnTo>
                  <a:pt x="5023" y="4371"/>
                </a:lnTo>
                <a:cubicBezTo>
                  <a:pt x="5739" y="4371"/>
                  <a:pt x="6549" y="3975"/>
                  <a:pt x="6832" y="3505"/>
                </a:cubicBezTo>
                <a:lnTo>
                  <a:pt x="8377" y="867"/>
                </a:lnTo>
                <a:cubicBezTo>
                  <a:pt x="8659" y="377"/>
                  <a:pt x="8357" y="1"/>
                  <a:pt x="76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1796690" y="3906551"/>
            <a:ext cx="166577" cy="90649"/>
          </a:xfrm>
          <a:custGeom>
            <a:avLst/>
            <a:gdLst/>
            <a:ahLst/>
            <a:cxnLst/>
            <a:rect l="l" t="t" r="r" b="b"/>
            <a:pathLst>
              <a:path w="8102" h="4409" extrusionOk="0">
                <a:moveTo>
                  <a:pt x="7065" y="0"/>
                </a:moveTo>
                <a:lnTo>
                  <a:pt x="3372" y="38"/>
                </a:lnTo>
                <a:cubicBezTo>
                  <a:pt x="2714" y="38"/>
                  <a:pt x="1960" y="434"/>
                  <a:pt x="1715" y="905"/>
                </a:cubicBezTo>
                <a:lnTo>
                  <a:pt x="265" y="3562"/>
                </a:lnTo>
                <a:cubicBezTo>
                  <a:pt x="1" y="4032"/>
                  <a:pt x="378" y="4409"/>
                  <a:pt x="1094" y="4409"/>
                </a:cubicBezTo>
                <a:lnTo>
                  <a:pt x="5088" y="4391"/>
                </a:lnTo>
                <a:cubicBezTo>
                  <a:pt x="5804" y="4391"/>
                  <a:pt x="6537" y="3994"/>
                  <a:pt x="6745" y="3524"/>
                </a:cubicBezTo>
                <a:lnTo>
                  <a:pt x="7894" y="867"/>
                </a:lnTo>
                <a:cubicBezTo>
                  <a:pt x="8102" y="377"/>
                  <a:pt x="7725" y="0"/>
                  <a:pt x="7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1977967" y="3905400"/>
            <a:ext cx="154961" cy="91040"/>
          </a:xfrm>
          <a:custGeom>
            <a:avLst/>
            <a:gdLst/>
            <a:ahLst/>
            <a:cxnLst/>
            <a:rect l="l" t="t" r="r" b="b"/>
            <a:pathLst>
              <a:path w="7537" h="4428" extrusionOk="0">
                <a:moveTo>
                  <a:pt x="6444" y="1"/>
                </a:moveTo>
                <a:lnTo>
                  <a:pt x="2751" y="38"/>
                </a:lnTo>
                <a:cubicBezTo>
                  <a:pt x="2091" y="38"/>
                  <a:pt x="1413" y="433"/>
                  <a:pt x="1225" y="905"/>
                </a:cubicBezTo>
                <a:lnTo>
                  <a:pt x="189" y="3561"/>
                </a:lnTo>
                <a:cubicBezTo>
                  <a:pt x="1" y="4032"/>
                  <a:pt x="433" y="4427"/>
                  <a:pt x="1149" y="4427"/>
                </a:cubicBezTo>
                <a:lnTo>
                  <a:pt x="5143" y="4409"/>
                </a:lnTo>
                <a:cubicBezTo>
                  <a:pt x="5859" y="4389"/>
                  <a:pt x="6557" y="4013"/>
                  <a:pt x="6688" y="3523"/>
                </a:cubicBezTo>
                <a:lnTo>
                  <a:pt x="7404" y="867"/>
                </a:lnTo>
                <a:cubicBezTo>
                  <a:pt x="7537" y="377"/>
                  <a:pt x="7102" y="1"/>
                  <a:pt x="64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2159615" y="3904228"/>
            <a:ext cx="142974" cy="91060"/>
          </a:xfrm>
          <a:custGeom>
            <a:avLst/>
            <a:gdLst/>
            <a:ahLst/>
            <a:cxnLst/>
            <a:rect l="l" t="t" r="r" b="b"/>
            <a:pathLst>
              <a:path w="6954" h="4429" extrusionOk="0">
                <a:moveTo>
                  <a:pt x="5803" y="0"/>
                </a:moveTo>
                <a:lnTo>
                  <a:pt x="2130" y="38"/>
                </a:lnTo>
                <a:cubicBezTo>
                  <a:pt x="1452" y="38"/>
                  <a:pt x="830" y="434"/>
                  <a:pt x="717" y="905"/>
                </a:cubicBezTo>
                <a:lnTo>
                  <a:pt x="114" y="3580"/>
                </a:lnTo>
                <a:cubicBezTo>
                  <a:pt x="1" y="4052"/>
                  <a:pt x="491" y="4428"/>
                  <a:pt x="1206" y="4428"/>
                </a:cubicBezTo>
                <a:lnTo>
                  <a:pt x="5200" y="4409"/>
                </a:lnTo>
                <a:cubicBezTo>
                  <a:pt x="5916" y="4409"/>
                  <a:pt x="6539" y="4014"/>
                  <a:pt x="6594" y="3542"/>
                </a:cubicBezTo>
                <a:lnTo>
                  <a:pt x="6896" y="867"/>
                </a:lnTo>
                <a:cubicBezTo>
                  <a:pt x="6953" y="397"/>
                  <a:pt x="6463" y="0"/>
                  <a:pt x="58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6"/>
          <p:cNvSpPr/>
          <p:nvPr/>
        </p:nvSpPr>
        <p:spPr>
          <a:xfrm>
            <a:off x="2340892" y="3903076"/>
            <a:ext cx="134812" cy="91430"/>
          </a:xfrm>
          <a:custGeom>
            <a:avLst/>
            <a:gdLst/>
            <a:ahLst/>
            <a:cxnLst/>
            <a:rect l="l" t="t" r="r" b="b"/>
            <a:pathLst>
              <a:path w="6557" h="4447" extrusionOk="0">
                <a:moveTo>
                  <a:pt x="5182" y="1"/>
                </a:moveTo>
                <a:lnTo>
                  <a:pt x="1508" y="38"/>
                </a:lnTo>
                <a:cubicBezTo>
                  <a:pt x="849" y="38"/>
                  <a:pt x="284" y="433"/>
                  <a:pt x="246" y="905"/>
                </a:cubicBezTo>
                <a:lnTo>
                  <a:pt x="38" y="3580"/>
                </a:lnTo>
                <a:cubicBezTo>
                  <a:pt x="1" y="4050"/>
                  <a:pt x="566" y="4447"/>
                  <a:pt x="1282" y="4447"/>
                </a:cubicBezTo>
                <a:lnTo>
                  <a:pt x="5276" y="4427"/>
                </a:lnTo>
                <a:cubicBezTo>
                  <a:pt x="5991" y="4427"/>
                  <a:pt x="6557" y="4032"/>
                  <a:pt x="6539" y="3542"/>
                </a:cubicBezTo>
                <a:lnTo>
                  <a:pt x="6426" y="867"/>
                </a:lnTo>
                <a:cubicBezTo>
                  <a:pt x="6406" y="396"/>
                  <a:pt x="5841" y="1"/>
                  <a:pt x="5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6"/>
          <p:cNvSpPr/>
          <p:nvPr/>
        </p:nvSpPr>
        <p:spPr>
          <a:xfrm>
            <a:off x="2516372" y="3902295"/>
            <a:ext cx="140610" cy="91060"/>
          </a:xfrm>
          <a:custGeom>
            <a:avLst/>
            <a:gdLst/>
            <a:ahLst/>
            <a:cxnLst/>
            <a:rect l="l" t="t" r="r" b="b"/>
            <a:pathLst>
              <a:path w="6839" h="4429" extrusionOk="0">
                <a:moveTo>
                  <a:pt x="4890" y="0"/>
                </a:moveTo>
                <a:cubicBezTo>
                  <a:pt x="4874" y="0"/>
                  <a:pt x="4858" y="0"/>
                  <a:pt x="4841" y="1"/>
                </a:cubicBezTo>
                <a:lnTo>
                  <a:pt x="1169" y="19"/>
                </a:lnTo>
                <a:cubicBezTo>
                  <a:pt x="508" y="19"/>
                  <a:pt x="1" y="415"/>
                  <a:pt x="38" y="905"/>
                </a:cubicBezTo>
                <a:lnTo>
                  <a:pt x="264" y="3580"/>
                </a:lnTo>
                <a:cubicBezTo>
                  <a:pt x="301" y="4039"/>
                  <a:pt x="876" y="4428"/>
                  <a:pt x="1587" y="4428"/>
                </a:cubicBezTo>
                <a:cubicBezTo>
                  <a:pt x="1604" y="4428"/>
                  <a:pt x="1621" y="4428"/>
                  <a:pt x="1639" y="4427"/>
                </a:cubicBezTo>
                <a:lnTo>
                  <a:pt x="5615" y="4409"/>
                </a:lnTo>
                <a:cubicBezTo>
                  <a:pt x="6349" y="4409"/>
                  <a:pt x="6838" y="4013"/>
                  <a:pt x="6745" y="3543"/>
                </a:cubicBezTo>
                <a:lnTo>
                  <a:pt x="6217" y="848"/>
                </a:lnTo>
                <a:cubicBezTo>
                  <a:pt x="6125" y="389"/>
                  <a:pt x="5548" y="0"/>
                  <a:pt x="4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2686033" y="3901123"/>
            <a:ext cx="152617" cy="91430"/>
          </a:xfrm>
          <a:custGeom>
            <a:avLst/>
            <a:gdLst/>
            <a:ahLst/>
            <a:cxnLst/>
            <a:rect l="l" t="t" r="r" b="b"/>
            <a:pathLst>
              <a:path w="7423" h="4447" extrusionOk="0">
                <a:moveTo>
                  <a:pt x="4847" y="0"/>
                </a:moveTo>
                <a:cubicBezTo>
                  <a:pt x="4833" y="0"/>
                  <a:pt x="4818" y="0"/>
                  <a:pt x="4803" y="1"/>
                </a:cubicBezTo>
                <a:lnTo>
                  <a:pt x="1111" y="20"/>
                </a:lnTo>
                <a:cubicBezTo>
                  <a:pt x="452" y="20"/>
                  <a:pt x="0" y="415"/>
                  <a:pt x="113" y="905"/>
                </a:cubicBezTo>
                <a:lnTo>
                  <a:pt x="754" y="3580"/>
                </a:lnTo>
                <a:cubicBezTo>
                  <a:pt x="867" y="4070"/>
                  <a:pt x="1545" y="4447"/>
                  <a:pt x="2261" y="4447"/>
                </a:cubicBezTo>
                <a:lnTo>
                  <a:pt x="6255" y="4429"/>
                </a:lnTo>
                <a:cubicBezTo>
                  <a:pt x="6971" y="4429"/>
                  <a:pt x="7423" y="4032"/>
                  <a:pt x="7253" y="3542"/>
                </a:cubicBezTo>
                <a:lnTo>
                  <a:pt x="6311" y="867"/>
                </a:lnTo>
                <a:cubicBezTo>
                  <a:pt x="6146" y="388"/>
                  <a:pt x="5493" y="0"/>
                  <a:pt x="4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2856044" y="3899972"/>
            <a:ext cx="163884" cy="91821"/>
          </a:xfrm>
          <a:custGeom>
            <a:avLst/>
            <a:gdLst/>
            <a:ahLst/>
            <a:cxnLst/>
            <a:rect l="l" t="t" r="r" b="b"/>
            <a:pathLst>
              <a:path w="7971" h="4466" extrusionOk="0">
                <a:moveTo>
                  <a:pt x="4777" y="0"/>
                </a:moveTo>
                <a:cubicBezTo>
                  <a:pt x="4762" y="0"/>
                  <a:pt x="4746" y="0"/>
                  <a:pt x="4730" y="1"/>
                </a:cubicBezTo>
                <a:lnTo>
                  <a:pt x="1038" y="19"/>
                </a:lnTo>
                <a:cubicBezTo>
                  <a:pt x="378" y="19"/>
                  <a:pt x="1" y="415"/>
                  <a:pt x="189" y="905"/>
                </a:cubicBezTo>
                <a:lnTo>
                  <a:pt x="1244" y="3598"/>
                </a:lnTo>
                <a:cubicBezTo>
                  <a:pt x="1433" y="4070"/>
                  <a:pt x="2168" y="4465"/>
                  <a:pt x="2884" y="4465"/>
                </a:cubicBezTo>
                <a:lnTo>
                  <a:pt x="6878" y="4447"/>
                </a:lnTo>
                <a:cubicBezTo>
                  <a:pt x="7594" y="4427"/>
                  <a:pt x="7971" y="4033"/>
                  <a:pt x="7725" y="3561"/>
                </a:cubicBezTo>
                <a:lnTo>
                  <a:pt x="6369" y="868"/>
                </a:lnTo>
                <a:cubicBezTo>
                  <a:pt x="6130" y="389"/>
                  <a:pt x="5424" y="0"/>
                  <a:pt x="4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3025705" y="3898800"/>
            <a:ext cx="175870" cy="91842"/>
          </a:xfrm>
          <a:custGeom>
            <a:avLst/>
            <a:gdLst/>
            <a:ahLst/>
            <a:cxnLst/>
            <a:rect l="l" t="t" r="r" b="b"/>
            <a:pathLst>
              <a:path w="8554" h="4467" extrusionOk="0">
                <a:moveTo>
                  <a:pt x="4717" y="0"/>
                </a:moveTo>
                <a:cubicBezTo>
                  <a:pt x="4702" y="0"/>
                  <a:pt x="4687" y="0"/>
                  <a:pt x="4673" y="1"/>
                </a:cubicBezTo>
                <a:lnTo>
                  <a:pt x="980" y="20"/>
                </a:lnTo>
                <a:cubicBezTo>
                  <a:pt x="322" y="20"/>
                  <a:pt x="1" y="415"/>
                  <a:pt x="264" y="905"/>
                </a:cubicBezTo>
                <a:lnTo>
                  <a:pt x="1734" y="3600"/>
                </a:lnTo>
                <a:cubicBezTo>
                  <a:pt x="1997" y="4090"/>
                  <a:pt x="2808" y="4466"/>
                  <a:pt x="3524" y="4466"/>
                </a:cubicBezTo>
                <a:lnTo>
                  <a:pt x="7518" y="4447"/>
                </a:lnTo>
                <a:cubicBezTo>
                  <a:pt x="8234" y="4447"/>
                  <a:pt x="8554" y="4052"/>
                  <a:pt x="8234" y="3562"/>
                </a:cubicBezTo>
                <a:lnTo>
                  <a:pt x="6444" y="867"/>
                </a:lnTo>
                <a:cubicBezTo>
                  <a:pt x="6131" y="388"/>
                  <a:pt x="5368" y="0"/>
                  <a:pt x="4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a:off x="1532535" y="4025079"/>
            <a:ext cx="191743" cy="90279"/>
          </a:xfrm>
          <a:custGeom>
            <a:avLst/>
            <a:gdLst/>
            <a:ahLst/>
            <a:cxnLst/>
            <a:rect l="l" t="t" r="r" b="b"/>
            <a:pathLst>
              <a:path w="9326" h="4391" extrusionOk="0">
                <a:moveTo>
                  <a:pt x="8233" y="0"/>
                </a:moveTo>
                <a:lnTo>
                  <a:pt x="4145" y="20"/>
                </a:lnTo>
                <a:cubicBezTo>
                  <a:pt x="3410" y="20"/>
                  <a:pt x="2543" y="415"/>
                  <a:pt x="2204" y="886"/>
                </a:cubicBezTo>
                <a:lnTo>
                  <a:pt x="340" y="3542"/>
                </a:lnTo>
                <a:cubicBezTo>
                  <a:pt x="1" y="4014"/>
                  <a:pt x="358" y="4391"/>
                  <a:pt x="1149" y="4391"/>
                </a:cubicBezTo>
                <a:lnTo>
                  <a:pt x="5557" y="4371"/>
                </a:lnTo>
                <a:cubicBezTo>
                  <a:pt x="6349" y="4371"/>
                  <a:pt x="7215" y="3994"/>
                  <a:pt x="7499" y="3504"/>
                </a:cubicBezTo>
                <a:lnTo>
                  <a:pt x="9043" y="867"/>
                </a:lnTo>
                <a:cubicBezTo>
                  <a:pt x="9325" y="377"/>
                  <a:pt x="8968" y="0"/>
                  <a:pt x="8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a:off x="1732399" y="4024298"/>
            <a:ext cx="180126" cy="90279"/>
          </a:xfrm>
          <a:custGeom>
            <a:avLst/>
            <a:gdLst/>
            <a:ahLst/>
            <a:cxnLst/>
            <a:rect l="l" t="t" r="r" b="b"/>
            <a:pathLst>
              <a:path w="8761" h="4391" extrusionOk="0">
                <a:moveTo>
                  <a:pt x="7592" y="1"/>
                </a:moveTo>
                <a:lnTo>
                  <a:pt x="3505" y="20"/>
                </a:lnTo>
                <a:cubicBezTo>
                  <a:pt x="2769" y="20"/>
                  <a:pt x="1978" y="415"/>
                  <a:pt x="1714" y="887"/>
                </a:cubicBezTo>
                <a:lnTo>
                  <a:pt x="264" y="3542"/>
                </a:lnTo>
                <a:cubicBezTo>
                  <a:pt x="1" y="4014"/>
                  <a:pt x="433" y="4391"/>
                  <a:pt x="1224" y="4391"/>
                </a:cubicBezTo>
                <a:lnTo>
                  <a:pt x="5615" y="4391"/>
                </a:lnTo>
                <a:cubicBezTo>
                  <a:pt x="6406" y="4371"/>
                  <a:pt x="7215" y="3995"/>
                  <a:pt x="7423" y="3505"/>
                </a:cubicBezTo>
                <a:lnTo>
                  <a:pt x="8554" y="867"/>
                </a:lnTo>
                <a:cubicBezTo>
                  <a:pt x="8760" y="377"/>
                  <a:pt x="8328" y="1"/>
                  <a:pt x="7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a:off x="1932262" y="4023517"/>
            <a:ext cx="168510" cy="90670"/>
          </a:xfrm>
          <a:custGeom>
            <a:avLst/>
            <a:gdLst/>
            <a:ahLst/>
            <a:cxnLst/>
            <a:rect l="l" t="t" r="r" b="b"/>
            <a:pathLst>
              <a:path w="8196" h="4410" extrusionOk="0">
                <a:moveTo>
                  <a:pt x="6971" y="1"/>
                </a:moveTo>
                <a:lnTo>
                  <a:pt x="2882" y="21"/>
                </a:lnTo>
                <a:cubicBezTo>
                  <a:pt x="2148" y="21"/>
                  <a:pt x="1413" y="415"/>
                  <a:pt x="1225" y="887"/>
                </a:cubicBezTo>
                <a:lnTo>
                  <a:pt x="189" y="3543"/>
                </a:lnTo>
                <a:cubicBezTo>
                  <a:pt x="1" y="4014"/>
                  <a:pt x="491" y="4409"/>
                  <a:pt x="1282" y="4409"/>
                </a:cubicBezTo>
                <a:lnTo>
                  <a:pt x="5690" y="4391"/>
                </a:lnTo>
                <a:cubicBezTo>
                  <a:pt x="6482" y="4391"/>
                  <a:pt x="7215" y="3995"/>
                  <a:pt x="7348" y="3525"/>
                </a:cubicBezTo>
                <a:lnTo>
                  <a:pt x="8064" y="849"/>
                </a:lnTo>
                <a:cubicBezTo>
                  <a:pt x="8195" y="378"/>
                  <a:pt x="7705" y="1"/>
                  <a:pt x="6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p:nvPr/>
        </p:nvSpPr>
        <p:spPr>
          <a:xfrm>
            <a:off x="2132496" y="4022386"/>
            <a:ext cx="156914" cy="91019"/>
          </a:xfrm>
          <a:custGeom>
            <a:avLst/>
            <a:gdLst/>
            <a:ahLst/>
            <a:cxnLst/>
            <a:rect l="l" t="t" r="r" b="b"/>
            <a:pathLst>
              <a:path w="7632" h="4427" extrusionOk="0">
                <a:moveTo>
                  <a:pt x="6331" y="0"/>
                </a:moveTo>
                <a:lnTo>
                  <a:pt x="2244" y="18"/>
                </a:lnTo>
                <a:cubicBezTo>
                  <a:pt x="1508" y="38"/>
                  <a:pt x="830" y="415"/>
                  <a:pt x="717" y="904"/>
                </a:cubicBezTo>
                <a:lnTo>
                  <a:pt x="96" y="3560"/>
                </a:lnTo>
                <a:cubicBezTo>
                  <a:pt x="1" y="4050"/>
                  <a:pt x="548" y="4427"/>
                  <a:pt x="1339" y="4427"/>
                </a:cubicBezTo>
                <a:lnTo>
                  <a:pt x="5728" y="4409"/>
                </a:lnTo>
                <a:cubicBezTo>
                  <a:pt x="6519" y="4409"/>
                  <a:pt x="7198" y="4012"/>
                  <a:pt x="7255" y="3542"/>
                </a:cubicBezTo>
                <a:lnTo>
                  <a:pt x="7574" y="867"/>
                </a:lnTo>
                <a:cubicBezTo>
                  <a:pt x="7632" y="395"/>
                  <a:pt x="7066" y="0"/>
                  <a:pt x="6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6"/>
          <p:cNvSpPr/>
          <p:nvPr/>
        </p:nvSpPr>
        <p:spPr>
          <a:xfrm>
            <a:off x="2332381" y="4021605"/>
            <a:ext cx="148382" cy="91019"/>
          </a:xfrm>
          <a:custGeom>
            <a:avLst/>
            <a:gdLst/>
            <a:ahLst/>
            <a:cxnLst/>
            <a:rect l="l" t="t" r="r" b="b"/>
            <a:pathLst>
              <a:path w="7217" h="4427" extrusionOk="0">
                <a:moveTo>
                  <a:pt x="5709" y="0"/>
                </a:moveTo>
                <a:lnTo>
                  <a:pt x="1620" y="19"/>
                </a:lnTo>
                <a:cubicBezTo>
                  <a:pt x="886" y="19"/>
                  <a:pt x="264" y="415"/>
                  <a:pt x="226" y="905"/>
                </a:cubicBezTo>
                <a:lnTo>
                  <a:pt x="38" y="3560"/>
                </a:lnTo>
                <a:cubicBezTo>
                  <a:pt x="0" y="4050"/>
                  <a:pt x="603" y="4427"/>
                  <a:pt x="1394" y="4427"/>
                </a:cubicBezTo>
                <a:lnTo>
                  <a:pt x="5803" y="4427"/>
                </a:lnTo>
                <a:cubicBezTo>
                  <a:pt x="6594" y="4409"/>
                  <a:pt x="7216" y="4032"/>
                  <a:pt x="7197" y="3542"/>
                </a:cubicBezTo>
                <a:lnTo>
                  <a:pt x="7084" y="867"/>
                </a:lnTo>
                <a:cubicBezTo>
                  <a:pt x="7066" y="395"/>
                  <a:pt x="6443" y="0"/>
                  <a:pt x="57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a:off x="2526035" y="4020823"/>
            <a:ext cx="154591" cy="91430"/>
          </a:xfrm>
          <a:custGeom>
            <a:avLst/>
            <a:gdLst/>
            <a:ahLst/>
            <a:cxnLst/>
            <a:rect l="l" t="t" r="r" b="b"/>
            <a:pathLst>
              <a:path w="7519" h="4447" extrusionOk="0">
                <a:moveTo>
                  <a:pt x="5389" y="1"/>
                </a:moveTo>
                <a:lnTo>
                  <a:pt x="1301" y="19"/>
                </a:lnTo>
                <a:cubicBezTo>
                  <a:pt x="566" y="19"/>
                  <a:pt x="1" y="415"/>
                  <a:pt x="38" y="905"/>
                </a:cubicBezTo>
                <a:lnTo>
                  <a:pt x="264" y="3580"/>
                </a:lnTo>
                <a:cubicBezTo>
                  <a:pt x="302" y="4051"/>
                  <a:pt x="980" y="4447"/>
                  <a:pt x="1772" y="4447"/>
                </a:cubicBezTo>
                <a:lnTo>
                  <a:pt x="6162" y="4427"/>
                </a:lnTo>
                <a:cubicBezTo>
                  <a:pt x="6953" y="4427"/>
                  <a:pt x="7518" y="4032"/>
                  <a:pt x="7423" y="3543"/>
                </a:cubicBezTo>
                <a:lnTo>
                  <a:pt x="6896" y="867"/>
                </a:lnTo>
                <a:cubicBezTo>
                  <a:pt x="6803" y="378"/>
                  <a:pt x="6124" y="1"/>
                  <a:pt x="5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a:off x="2714283" y="4020063"/>
            <a:ext cx="166207" cy="91430"/>
          </a:xfrm>
          <a:custGeom>
            <a:avLst/>
            <a:gdLst/>
            <a:ahLst/>
            <a:cxnLst/>
            <a:rect l="l" t="t" r="r" b="b"/>
            <a:pathLst>
              <a:path w="8084" h="4447" extrusionOk="0">
                <a:moveTo>
                  <a:pt x="5333" y="0"/>
                </a:moveTo>
                <a:lnTo>
                  <a:pt x="1244" y="18"/>
                </a:lnTo>
                <a:cubicBezTo>
                  <a:pt x="510" y="18"/>
                  <a:pt x="1" y="415"/>
                  <a:pt x="114" y="904"/>
                </a:cubicBezTo>
                <a:lnTo>
                  <a:pt x="754" y="3580"/>
                </a:lnTo>
                <a:cubicBezTo>
                  <a:pt x="867" y="4050"/>
                  <a:pt x="1603" y="4446"/>
                  <a:pt x="2394" y="4446"/>
                </a:cubicBezTo>
                <a:lnTo>
                  <a:pt x="6802" y="4427"/>
                </a:lnTo>
                <a:cubicBezTo>
                  <a:pt x="7594" y="4427"/>
                  <a:pt x="8084" y="4032"/>
                  <a:pt x="7913" y="3560"/>
                </a:cubicBezTo>
                <a:lnTo>
                  <a:pt x="6971" y="867"/>
                </a:lnTo>
                <a:cubicBezTo>
                  <a:pt x="6802" y="377"/>
                  <a:pt x="6067" y="0"/>
                  <a:pt x="5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a:off x="2902530" y="4019261"/>
            <a:ext cx="177823" cy="91451"/>
          </a:xfrm>
          <a:custGeom>
            <a:avLst/>
            <a:gdLst/>
            <a:ahLst/>
            <a:cxnLst/>
            <a:rect l="l" t="t" r="r" b="b"/>
            <a:pathLst>
              <a:path w="8649" h="4448" extrusionOk="0">
                <a:moveTo>
                  <a:pt x="5328" y="1"/>
                </a:moveTo>
                <a:cubicBezTo>
                  <a:pt x="5311" y="1"/>
                  <a:pt x="5293" y="1"/>
                  <a:pt x="5276" y="1"/>
                </a:cubicBezTo>
                <a:lnTo>
                  <a:pt x="1188" y="20"/>
                </a:lnTo>
                <a:cubicBezTo>
                  <a:pt x="453" y="20"/>
                  <a:pt x="1" y="416"/>
                  <a:pt x="189" y="886"/>
                </a:cubicBezTo>
                <a:lnTo>
                  <a:pt x="1244" y="3581"/>
                </a:lnTo>
                <a:cubicBezTo>
                  <a:pt x="1432" y="4071"/>
                  <a:pt x="2243" y="4448"/>
                  <a:pt x="3034" y="4448"/>
                </a:cubicBezTo>
                <a:lnTo>
                  <a:pt x="7423" y="4448"/>
                </a:lnTo>
                <a:cubicBezTo>
                  <a:pt x="8215" y="4428"/>
                  <a:pt x="8649" y="4033"/>
                  <a:pt x="8403" y="3561"/>
                </a:cubicBezTo>
                <a:lnTo>
                  <a:pt x="7047" y="868"/>
                </a:lnTo>
                <a:cubicBezTo>
                  <a:pt x="6808" y="390"/>
                  <a:pt x="6048" y="1"/>
                  <a:pt x="5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a:off x="3090777" y="4018109"/>
            <a:ext cx="189810" cy="92191"/>
          </a:xfrm>
          <a:custGeom>
            <a:avLst/>
            <a:gdLst/>
            <a:ahLst/>
            <a:cxnLst/>
            <a:rect l="l" t="t" r="r" b="b"/>
            <a:pathLst>
              <a:path w="9232" h="4484" extrusionOk="0">
                <a:moveTo>
                  <a:pt x="5220" y="0"/>
                </a:moveTo>
                <a:lnTo>
                  <a:pt x="1131" y="20"/>
                </a:lnTo>
                <a:cubicBezTo>
                  <a:pt x="397" y="38"/>
                  <a:pt x="1" y="434"/>
                  <a:pt x="284" y="904"/>
                </a:cubicBezTo>
                <a:lnTo>
                  <a:pt x="1753" y="3599"/>
                </a:lnTo>
                <a:cubicBezTo>
                  <a:pt x="2017" y="4089"/>
                  <a:pt x="2864" y="4484"/>
                  <a:pt x="3655" y="4484"/>
                </a:cubicBezTo>
                <a:lnTo>
                  <a:pt x="8046" y="4466"/>
                </a:lnTo>
                <a:cubicBezTo>
                  <a:pt x="8837" y="4466"/>
                  <a:pt x="9232" y="4069"/>
                  <a:pt x="8912" y="3580"/>
                </a:cubicBezTo>
                <a:lnTo>
                  <a:pt x="7122" y="886"/>
                </a:lnTo>
                <a:cubicBezTo>
                  <a:pt x="6802" y="397"/>
                  <a:pt x="5954" y="0"/>
                  <a:pt x="52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p:nvPr/>
        </p:nvSpPr>
        <p:spPr>
          <a:xfrm>
            <a:off x="1445360" y="4148254"/>
            <a:ext cx="414099" cy="90649"/>
          </a:xfrm>
          <a:custGeom>
            <a:avLst/>
            <a:gdLst/>
            <a:ahLst/>
            <a:cxnLst/>
            <a:rect l="l" t="t" r="r" b="b"/>
            <a:pathLst>
              <a:path w="20141" h="4409" extrusionOk="0">
                <a:moveTo>
                  <a:pt x="18840" y="0"/>
                </a:moveTo>
                <a:lnTo>
                  <a:pt x="4278" y="38"/>
                </a:lnTo>
                <a:cubicBezTo>
                  <a:pt x="3467" y="38"/>
                  <a:pt x="2525" y="434"/>
                  <a:pt x="2206" y="905"/>
                </a:cubicBezTo>
                <a:lnTo>
                  <a:pt x="340" y="3562"/>
                </a:lnTo>
                <a:cubicBezTo>
                  <a:pt x="1" y="4032"/>
                  <a:pt x="435" y="4409"/>
                  <a:pt x="1302" y="4409"/>
                </a:cubicBezTo>
                <a:lnTo>
                  <a:pt x="16843" y="4391"/>
                </a:lnTo>
                <a:cubicBezTo>
                  <a:pt x="17710" y="4391"/>
                  <a:pt x="18596" y="3994"/>
                  <a:pt x="18785" y="3524"/>
                </a:cubicBezTo>
                <a:lnTo>
                  <a:pt x="19933" y="867"/>
                </a:lnTo>
                <a:cubicBezTo>
                  <a:pt x="20141" y="377"/>
                  <a:pt x="19651" y="0"/>
                  <a:pt x="188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6"/>
          <p:cNvSpPr/>
          <p:nvPr/>
        </p:nvSpPr>
        <p:spPr>
          <a:xfrm>
            <a:off x="1884234" y="4147884"/>
            <a:ext cx="182840" cy="90238"/>
          </a:xfrm>
          <a:custGeom>
            <a:avLst/>
            <a:gdLst/>
            <a:ahLst/>
            <a:cxnLst/>
            <a:rect l="l" t="t" r="r" b="b"/>
            <a:pathLst>
              <a:path w="8893" h="4389" extrusionOk="0">
                <a:moveTo>
                  <a:pt x="3015" y="0"/>
                </a:moveTo>
                <a:cubicBezTo>
                  <a:pt x="2204" y="0"/>
                  <a:pt x="1395" y="395"/>
                  <a:pt x="1206" y="867"/>
                </a:cubicBezTo>
                <a:lnTo>
                  <a:pt x="189" y="3542"/>
                </a:lnTo>
                <a:cubicBezTo>
                  <a:pt x="1" y="4012"/>
                  <a:pt x="546" y="4389"/>
                  <a:pt x="1413" y="4389"/>
                </a:cubicBezTo>
                <a:lnTo>
                  <a:pt x="6236" y="4389"/>
                </a:lnTo>
                <a:cubicBezTo>
                  <a:pt x="7102" y="4389"/>
                  <a:pt x="7913" y="3994"/>
                  <a:pt x="8044" y="3522"/>
                </a:cubicBezTo>
                <a:lnTo>
                  <a:pt x="8760" y="847"/>
                </a:lnTo>
                <a:cubicBezTo>
                  <a:pt x="8893" y="377"/>
                  <a:pt x="8346" y="0"/>
                  <a:pt x="7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a:off x="1837357" y="4267543"/>
            <a:ext cx="1130677" cy="91430"/>
          </a:xfrm>
          <a:custGeom>
            <a:avLst/>
            <a:gdLst/>
            <a:ahLst/>
            <a:cxnLst/>
            <a:rect l="l" t="t" r="r" b="b"/>
            <a:pathLst>
              <a:path w="54994" h="4447" extrusionOk="0">
                <a:moveTo>
                  <a:pt x="51959" y="1"/>
                </a:moveTo>
                <a:lnTo>
                  <a:pt x="3147" y="58"/>
                </a:lnTo>
                <a:cubicBezTo>
                  <a:pt x="2261" y="58"/>
                  <a:pt x="1394" y="453"/>
                  <a:pt x="1206" y="925"/>
                </a:cubicBezTo>
                <a:lnTo>
                  <a:pt x="189" y="3580"/>
                </a:lnTo>
                <a:cubicBezTo>
                  <a:pt x="0" y="4070"/>
                  <a:pt x="603" y="4447"/>
                  <a:pt x="1545" y="4447"/>
                </a:cubicBezTo>
                <a:lnTo>
                  <a:pt x="53411" y="4429"/>
                </a:lnTo>
                <a:cubicBezTo>
                  <a:pt x="54353" y="4429"/>
                  <a:pt x="54993" y="4052"/>
                  <a:pt x="54823" y="3562"/>
                </a:cubicBezTo>
                <a:lnTo>
                  <a:pt x="53863" y="867"/>
                </a:lnTo>
                <a:cubicBezTo>
                  <a:pt x="53693" y="397"/>
                  <a:pt x="52846" y="1"/>
                  <a:pt x="51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2103466" y="4147103"/>
            <a:ext cx="171594" cy="90649"/>
          </a:xfrm>
          <a:custGeom>
            <a:avLst/>
            <a:gdLst/>
            <a:ahLst/>
            <a:cxnLst/>
            <a:rect l="l" t="t" r="r" b="b"/>
            <a:pathLst>
              <a:path w="8346" h="4409" extrusionOk="0">
                <a:moveTo>
                  <a:pt x="6914" y="0"/>
                </a:moveTo>
                <a:lnTo>
                  <a:pt x="2412" y="19"/>
                </a:lnTo>
                <a:cubicBezTo>
                  <a:pt x="1583" y="19"/>
                  <a:pt x="848" y="415"/>
                  <a:pt x="735" y="885"/>
                </a:cubicBezTo>
                <a:lnTo>
                  <a:pt x="114" y="3542"/>
                </a:lnTo>
                <a:cubicBezTo>
                  <a:pt x="1" y="4032"/>
                  <a:pt x="622" y="4409"/>
                  <a:pt x="1488" y="4409"/>
                </a:cubicBezTo>
                <a:lnTo>
                  <a:pt x="6311" y="4409"/>
                </a:lnTo>
                <a:cubicBezTo>
                  <a:pt x="7178" y="4409"/>
                  <a:pt x="7931" y="4013"/>
                  <a:pt x="7989" y="3542"/>
                </a:cubicBezTo>
                <a:lnTo>
                  <a:pt x="8290" y="867"/>
                </a:lnTo>
                <a:cubicBezTo>
                  <a:pt x="8346" y="395"/>
                  <a:pt x="7725" y="0"/>
                  <a:pt x="69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2323087" y="4146692"/>
            <a:ext cx="162691" cy="90670"/>
          </a:xfrm>
          <a:custGeom>
            <a:avLst/>
            <a:gdLst/>
            <a:ahLst/>
            <a:cxnLst/>
            <a:rect l="l" t="t" r="r" b="b"/>
            <a:pathLst>
              <a:path w="7913" h="4410" extrusionOk="0">
                <a:moveTo>
                  <a:pt x="1771" y="1"/>
                </a:moveTo>
                <a:cubicBezTo>
                  <a:pt x="961" y="20"/>
                  <a:pt x="264" y="397"/>
                  <a:pt x="226" y="887"/>
                </a:cubicBezTo>
                <a:lnTo>
                  <a:pt x="38" y="3543"/>
                </a:lnTo>
                <a:cubicBezTo>
                  <a:pt x="1" y="4021"/>
                  <a:pt x="646" y="4410"/>
                  <a:pt x="1483" y="4410"/>
                </a:cubicBezTo>
                <a:cubicBezTo>
                  <a:pt x="1504" y="4410"/>
                  <a:pt x="1524" y="4410"/>
                  <a:pt x="1545" y="4409"/>
                </a:cubicBezTo>
                <a:lnTo>
                  <a:pt x="6368" y="4409"/>
                </a:lnTo>
                <a:cubicBezTo>
                  <a:pt x="7234" y="4409"/>
                  <a:pt x="7912" y="4014"/>
                  <a:pt x="7894" y="3543"/>
                </a:cubicBezTo>
                <a:lnTo>
                  <a:pt x="7781" y="867"/>
                </a:lnTo>
                <a:cubicBezTo>
                  <a:pt x="7762" y="378"/>
                  <a:pt x="7084" y="1"/>
                  <a:pt x="6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2536521" y="4145931"/>
            <a:ext cx="168900" cy="91060"/>
          </a:xfrm>
          <a:custGeom>
            <a:avLst/>
            <a:gdLst/>
            <a:ahLst/>
            <a:cxnLst/>
            <a:rect l="l" t="t" r="r" b="b"/>
            <a:pathLst>
              <a:path w="8215" h="4429" extrusionOk="0">
                <a:moveTo>
                  <a:pt x="5953" y="0"/>
                </a:moveTo>
                <a:lnTo>
                  <a:pt x="1432" y="20"/>
                </a:lnTo>
                <a:cubicBezTo>
                  <a:pt x="621" y="20"/>
                  <a:pt x="0" y="415"/>
                  <a:pt x="38" y="886"/>
                </a:cubicBezTo>
                <a:lnTo>
                  <a:pt x="244" y="3562"/>
                </a:lnTo>
                <a:cubicBezTo>
                  <a:pt x="300" y="4041"/>
                  <a:pt x="1003" y="4429"/>
                  <a:pt x="1845" y="4429"/>
                </a:cubicBezTo>
                <a:cubicBezTo>
                  <a:pt x="1864" y="4429"/>
                  <a:pt x="1883" y="4429"/>
                  <a:pt x="1902" y="4428"/>
                </a:cubicBezTo>
                <a:lnTo>
                  <a:pt x="6725" y="4428"/>
                </a:lnTo>
                <a:cubicBezTo>
                  <a:pt x="7592" y="4428"/>
                  <a:pt x="8214" y="4032"/>
                  <a:pt x="8119" y="3562"/>
                </a:cubicBezTo>
                <a:lnTo>
                  <a:pt x="7592" y="867"/>
                </a:lnTo>
                <a:cubicBezTo>
                  <a:pt x="7498" y="397"/>
                  <a:pt x="6763" y="0"/>
                  <a:pt x="59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2744136" y="4145561"/>
            <a:ext cx="180517" cy="91430"/>
          </a:xfrm>
          <a:custGeom>
            <a:avLst/>
            <a:gdLst/>
            <a:ahLst/>
            <a:cxnLst/>
            <a:rect l="l" t="t" r="r" b="b"/>
            <a:pathLst>
              <a:path w="8780" h="4447" extrusionOk="0">
                <a:moveTo>
                  <a:pt x="1375" y="0"/>
                </a:moveTo>
                <a:cubicBezTo>
                  <a:pt x="565" y="18"/>
                  <a:pt x="0" y="395"/>
                  <a:pt x="113" y="885"/>
                </a:cubicBezTo>
                <a:lnTo>
                  <a:pt x="754" y="3560"/>
                </a:lnTo>
                <a:cubicBezTo>
                  <a:pt x="867" y="4050"/>
                  <a:pt x="1658" y="4446"/>
                  <a:pt x="2525" y="4446"/>
                </a:cubicBezTo>
                <a:lnTo>
                  <a:pt x="7347" y="4427"/>
                </a:lnTo>
                <a:cubicBezTo>
                  <a:pt x="8214" y="4427"/>
                  <a:pt x="8779" y="4032"/>
                  <a:pt x="8609" y="3560"/>
                </a:cubicBezTo>
                <a:lnTo>
                  <a:pt x="7667" y="867"/>
                </a:lnTo>
                <a:cubicBezTo>
                  <a:pt x="7498" y="377"/>
                  <a:pt x="6707" y="0"/>
                  <a:pt x="5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2952121" y="4144368"/>
            <a:ext cx="411776" cy="92212"/>
          </a:xfrm>
          <a:custGeom>
            <a:avLst/>
            <a:gdLst/>
            <a:ahLst/>
            <a:cxnLst/>
            <a:rect l="l" t="t" r="r" b="b"/>
            <a:pathLst>
              <a:path w="20028" h="4485" extrusionOk="0">
                <a:moveTo>
                  <a:pt x="15863" y="1"/>
                </a:moveTo>
                <a:lnTo>
                  <a:pt x="1301" y="39"/>
                </a:lnTo>
                <a:cubicBezTo>
                  <a:pt x="490" y="39"/>
                  <a:pt x="0" y="435"/>
                  <a:pt x="188" y="925"/>
                </a:cubicBezTo>
                <a:lnTo>
                  <a:pt x="1243" y="3600"/>
                </a:lnTo>
                <a:cubicBezTo>
                  <a:pt x="1432" y="4090"/>
                  <a:pt x="2280" y="4485"/>
                  <a:pt x="3147" y="4485"/>
                </a:cubicBezTo>
                <a:lnTo>
                  <a:pt x="18708" y="4447"/>
                </a:lnTo>
                <a:cubicBezTo>
                  <a:pt x="19575" y="4447"/>
                  <a:pt x="20027" y="4052"/>
                  <a:pt x="19706" y="3562"/>
                </a:cubicBezTo>
                <a:lnTo>
                  <a:pt x="17917" y="867"/>
                </a:lnTo>
                <a:cubicBezTo>
                  <a:pt x="17596" y="378"/>
                  <a:pt x="16674" y="1"/>
                  <a:pt x="158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a:off x="1360550" y="4269497"/>
            <a:ext cx="220403" cy="89888"/>
          </a:xfrm>
          <a:custGeom>
            <a:avLst/>
            <a:gdLst/>
            <a:ahLst/>
            <a:cxnLst/>
            <a:rect l="l" t="t" r="r" b="b"/>
            <a:pathLst>
              <a:path w="10720" h="4372" extrusionOk="0">
                <a:moveTo>
                  <a:pt x="4409" y="1"/>
                </a:moveTo>
                <a:cubicBezTo>
                  <a:pt x="3523" y="1"/>
                  <a:pt x="2525" y="378"/>
                  <a:pt x="2186" y="867"/>
                </a:cubicBezTo>
                <a:lnTo>
                  <a:pt x="320" y="3505"/>
                </a:lnTo>
                <a:cubicBezTo>
                  <a:pt x="1" y="3975"/>
                  <a:pt x="491" y="4371"/>
                  <a:pt x="1433" y="4371"/>
                </a:cubicBezTo>
                <a:lnTo>
                  <a:pt x="6670" y="4371"/>
                </a:lnTo>
                <a:cubicBezTo>
                  <a:pt x="7612" y="4371"/>
                  <a:pt x="8592" y="3975"/>
                  <a:pt x="8873" y="3505"/>
                </a:cubicBezTo>
                <a:lnTo>
                  <a:pt x="10438" y="848"/>
                </a:lnTo>
                <a:cubicBezTo>
                  <a:pt x="10720" y="378"/>
                  <a:pt x="10212" y="1"/>
                  <a:pt x="9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1598759" y="4269106"/>
            <a:ext cx="208807" cy="90279"/>
          </a:xfrm>
          <a:custGeom>
            <a:avLst/>
            <a:gdLst/>
            <a:ahLst/>
            <a:cxnLst/>
            <a:rect l="l" t="t" r="r" b="b"/>
            <a:pathLst>
              <a:path w="10156" h="4391" extrusionOk="0">
                <a:moveTo>
                  <a:pt x="3788" y="0"/>
                </a:moveTo>
                <a:cubicBezTo>
                  <a:pt x="2902" y="0"/>
                  <a:pt x="1979" y="397"/>
                  <a:pt x="1715" y="867"/>
                </a:cubicBezTo>
                <a:lnTo>
                  <a:pt x="264" y="3524"/>
                </a:lnTo>
                <a:cubicBezTo>
                  <a:pt x="0" y="3994"/>
                  <a:pt x="547" y="4390"/>
                  <a:pt x="1489" y="4390"/>
                </a:cubicBezTo>
                <a:lnTo>
                  <a:pt x="6727" y="4371"/>
                </a:lnTo>
                <a:cubicBezTo>
                  <a:pt x="7669" y="4371"/>
                  <a:pt x="8611" y="3994"/>
                  <a:pt x="8817" y="3524"/>
                </a:cubicBezTo>
                <a:lnTo>
                  <a:pt x="9948" y="867"/>
                </a:lnTo>
                <a:cubicBezTo>
                  <a:pt x="10155" y="377"/>
                  <a:pt x="9608" y="0"/>
                  <a:pt x="8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2999779" y="4267173"/>
            <a:ext cx="206443" cy="91430"/>
          </a:xfrm>
          <a:custGeom>
            <a:avLst/>
            <a:gdLst/>
            <a:ahLst/>
            <a:cxnLst/>
            <a:rect l="l" t="t" r="r" b="b"/>
            <a:pathLst>
              <a:path w="10041" h="4447" extrusionOk="0">
                <a:moveTo>
                  <a:pt x="6386" y="1"/>
                </a:moveTo>
                <a:lnTo>
                  <a:pt x="1450" y="19"/>
                </a:lnTo>
                <a:cubicBezTo>
                  <a:pt x="565" y="19"/>
                  <a:pt x="0" y="415"/>
                  <a:pt x="188" y="885"/>
                </a:cubicBezTo>
                <a:lnTo>
                  <a:pt x="1243" y="3580"/>
                </a:lnTo>
                <a:cubicBezTo>
                  <a:pt x="1450" y="4070"/>
                  <a:pt x="2354" y="4447"/>
                  <a:pt x="3296" y="4447"/>
                </a:cubicBezTo>
                <a:lnTo>
                  <a:pt x="8533" y="4447"/>
                </a:lnTo>
                <a:cubicBezTo>
                  <a:pt x="9475" y="4447"/>
                  <a:pt x="10041" y="4050"/>
                  <a:pt x="9796" y="3580"/>
                </a:cubicBezTo>
                <a:lnTo>
                  <a:pt x="8440" y="885"/>
                </a:lnTo>
                <a:cubicBezTo>
                  <a:pt x="8194" y="396"/>
                  <a:pt x="7272" y="1"/>
                  <a:pt x="6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3226741" y="4267173"/>
            <a:ext cx="218080" cy="91430"/>
          </a:xfrm>
          <a:custGeom>
            <a:avLst/>
            <a:gdLst/>
            <a:ahLst/>
            <a:cxnLst/>
            <a:rect l="l" t="t" r="r" b="b"/>
            <a:pathLst>
              <a:path w="10607" h="4447" extrusionOk="0">
                <a:moveTo>
                  <a:pt x="1395" y="1"/>
                </a:moveTo>
                <a:cubicBezTo>
                  <a:pt x="509" y="1"/>
                  <a:pt x="1" y="396"/>
                  <a:pt x="265" y="885"/>
                </a:cubicBezTo>
                <a:lnTo>
                  <a:pt x="1734" y="3580"/>
                </a:lnTo>
                <a:cubicBezTo>
                  <a:pt x="1998" y="4050"/>
                  <a:pt x="2978" y="4447"/>
                  <a:pt x="3919" y="4447"/>
                </a:cubicBezTo>
                <a:lnTo>
                  <a:pt x="9157" y="4447"/>
                </a:lnTo>
                <a:cubicBezTo>
                  <a:pt x="10099" y="4447"/>
                  <a:pt x="10607" y="4050"/>
                  <a:pt x="10287" y="3561"/>
                </a:cubicBezTo>
                <a:lnTo>
                  <a:pt x="8497" y="867"/>
                </a:lnTo>
                <a:cubicBezTo>
                  <a:pt x="8177" y="377"/>
                  <a:pt x="7198" y="1"/>
                  <a:pt x="6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roup 4">
            <a:extLst>
              <a:ext uri="{FF2B5EF4-FFF2-40B4-BE49-F238E27FC236}">
                <a16:creationId xmlns:a16="http://schemas.microsoft.com/office/drawing/2014/main" id="{3E2CBAA3-5906-0EF9-2F07-6B8834E52C0D}"/>
              </a:ext>
            </a:extLst>
          </p:cNvPr>
          <p:cNvGrpSpPr/>
          <p:nvPr/>
        </p:nvGrpSpPr>
        <p:grpSpPr>
          <a:xfrm>
            <a:off x="930415" y="1455121"/>
            <a:ext cx="2939134" cy="1670993"/>
            <a:chOff x="932532" y="1457032"/>
            <a:chExt cx="2939134" cy="1670993"/>
          </a:xfrm>
        </p:grpSpPr>
        <p:grpSp>
          <p:nvGrpSpPr>
            <p:cNvPr id="4" name="Group 3">
              <a:extLst>
                <a:ext uri="{FF2B5EF4-FFF2-40B4-BE49-F238E27FC236}">
                  <a16:creationId xmlns:a16="http://schemas.microsoft.com/office/drawing/2014/main" id="{4E67EC4A-92D9-587B-010B-2528F5ED726E}"/>
                </a:ext>
              </a:extLst>
            </p:cNvPr>
            <p:cNvGrpSpPr>
              <a:grpSpLocks/>
            </p:cNvGrpSpPr>
            <p:nvPr/>
          </p:nvGrpSpPr>
          <p:grpSpPr>
            <a:xfrm>
              <a:off x="932532" y="1457032"/>
              <a:ext cx="2939134" cy="1670993"/>
              <a:chOff x="932532" y="1457032"/>
              <a:chExt cx="2939134" cy="1670993"/>
            </a:xfrm>
          </p:grpSpPr>
          <p:sp>
            <p:nvSpPr>
              <p:cNvPr id="140" name="Google Shape;140;p16"/>
              <p:cNvSpPr>
                <a:spLocks/>
              </p:cNvSpPr>
              <p:nvPr/>
            </p:nvSpPr>
            <p:spPr>
              <a:xfrm>
                <a:off x="932532" y="1457032"/>
                <a:ext cx="2939134" cy="1670993"/>
              </a:xfrm>
              <a:custGeom>
                <a:avLst/>
                <a:gdLst/>
                <a:ahLst/>
                <a:cxnLst/>
                <a:rect l="l" t="t" r="r" b="b"/>
                <a:pathLst>
                  <a:path w="142954" h="81274" extrusionOk="0">
                    <a:moveTo>
                      <a:pt x="133" y="0"/>
                    </a:moveTo>
                    <a:cubicBezTo>
                      <a:pt x="58" y="0"/>
                      <a:pt x="1" y="57"/>
                      <a:pt x="1" y="133"/>
                    </a:cubicBezTo>
                    <a:lnTo>
                      <a:pt x="1" y="81123"/>
                    </a:lnTo>
                    <a:cubicBezTo>
                      <a:pt x="1" y="81198"/>
                      <a:pt x="58" y="81273"/>
                      <a:pt x="133" y="81273"/>
                    </a:cubicBezTo>
                    <a:lnTo>
                      <a:pt x="142823" y="81273"/>
                    </a:lnTo>
                    <a:cubicBezTo>
                      <a:pt x="142898" y="81273"/>
                      <a:pt x="142954" y="81198"/>
                      <a:pt x="142954" y="81123"/>
                    </a:cubicBezTo>
                    <a:lnTo>
                      <a:pt x="142954" y="133"/>
                    </a:lnTo>
                    <a:cubicBezTo>
                      <a:pt x="142954" y="57"/>
                      <a:pt x="142898" y="0"/>
                      <a:pt x="142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a:spLocks/>
              </p:cNvSpPr>
              <p:nvPr/>
            </p:nvSpPr>
            <p:spPr>
              <a:xfrm>
                <a:off x="1033646" y="1558126"/>
                <a:ext cx="2736947" cy="1468806"/>
              </a:xfrm>
              <a:custGeom>
                <a:avLst/>
                <a:gdLst/>
                <a:ahLst/>
                <a:cxnLst/>
                <a:rect l="l" t="t" r="r" b="b"/>
                <a:pathLst>
                  <a:path w="133120" h="71440" extrusionOk="0">
                    <a:moveTo>
                      <a:pt x="0" y="1"/>
                    </a:moveTo>
                    <a:lnTo>
                      <a:pt x="0" y="71440"/>
                    </a:lnTo>
                    <a:lnTo>
                      <a:pt x="133119" y="71440"/>
                    </a:lnTo>
                    <a:lnTo>
                      <a:pt x="1331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22;p17">
              <a:extLst>
                <a:ext uri="{FF2B5EF4-FFF2-40B4-BE49-F238E27FC236}">
                  <a16:creationId xmlns:a16="http://schemas.microsoft.com/office/drawing/2014/main" id="{4BD702D4-E6F7-8BB5-E5A4-D4653E92A36F}"/>
                </a:ext>
              </a:extLst>
            </p:cNvPr>
            <p:cNvSpPr>
              <a:spLocks/>
            </p:cNvSpPr>
            <p:nvPr/>
          </p:nvSpPr>
          <p:spPr>
            <a:xfrm>
              <a:off x="1728255" y="1575927"/>
              <a:ext cx="1457427" cy="1432333"/>
            </a:xfrm>
            <a:custGeom>
              <a:avLst/>
              <a:gdLst/>
              <a:ahLst/>
              <a:cxnLst/>
              <a:rect l="l" t="t" r="r" b="b"/>
              <a:pathLst>
                <a:path w="14467" h="14467" extrusionOk="0">
                  <a:moveTo>
                    <a:pt x="7228" y="0"/>
                  </a:moveTo>
                  <a:cubicBezTo>
                    <a:pt x="3239" y="0"/>
                    <a:pt x="1" y="3227"/>
                    <a:pt x="1" y="7227"/>
                  </a:cubicBezTo>
                  <a:cubicBezTo>
                    <a:pt x="1" y="11228"/>
                    <a:pt x="3239" y="14466"/>
                    <a:pt x="7228" y="14466"/>
                  </a:cubicBezTo>
                  <a:cubicBezTo>
                    <a:pt x="11228" y="14466"/>
                    <a:pt x="14467" y="11228"/>
                    <a:pt x="14467" y="7227"/>
                  </a:cubicBezTo>
                  <a:cubicBezTo>
                    <a:pt x="14467" y="3227"/>
                    <a:pt x="11228" y="0"/>
                    <a:pt x="7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28;p17">
              <a:extLst>
                <a:ext uri="{FF2B5EF4-FFF2-40B4-BE49-F238E27FC236}">
                  <a16:creationId xmlns:a16="http://schemas.microsoft.com/office/drawing/2014/main" id="{F4EC96F0-DF8F-5A8A-EEDA-394352E6627B}"/>
                </a:ext>
              </a:extLst>
            </p:cNvPr>
            <p:cNvSpPr>
              <a:spLocks/>
            </p:cNvSpPr>
            <p:nvPr/>
          </p:nvSpPr>
          <p:spPr>
            <a:xfrm>
              <a:off x="2016517" y="1932404"/>
              <a:ext cx="892928" cy="751213"/>
            </a:xfrm>
            <a:custGeom>
              <a:avLst/>
              <a:gdLst/>
              <a:ahLst/>
              <a:cxnLst/>
              <a:rect l="l" t="t" r="r" b="b"/>
              <a:pathLst>
                <a:path w="5692" h="5147" extrusionOk="0">
                  <a:moveTo>
                    <a:pt x="2207" y="1"/>
                  </a:moveTo>
                  <a:cubicBezTo>
                    <a:pt x="2182" y="1"/>
                    <a:pt x="2156" y="5"/>
                    <a:pt x="2132" y="14"/>
                  </a:cubicBezTo>
                  <a:cubicBezTo>
                    <a:pt x="2048" y="38"/>
                    <a:pt x="2013" y="145"/>
                    <a:pt x="2048" y="241"/>
                  </a:cubicBezTo>
                  <a:lnTo>
                    <a:pt x="2167" y="515"/>
                  </a:lnTo>
                  <a:cubicBezTo>
                    <a:pt x="1834" y="574"/>
                    <a:pt x="1584" y="872"/>
                    <a:pt x="1584" y="1217"/>
                  </a:cubicBezTo>
                  <a:lnTo>
                    <a:pt x="1584" y="1277"/>
                  </a:lnTo>
                  <a:lnTo>
                    <a:pt x="1417" y="1277"/>
                  </a:lnTo>
                  <a:cubicBezTo>
                    <a:pt x="1274" y="1277"/>
                    <a:pt x="1155" y="1396"/>
                    <a:pt x="1155" y="1550"/>
                  </a:cubicBezTo>
                  <a:lnTo>
                    <a:pt x="1155" y="1693"/>
                  </a:lnTo>
                  <a:cubicBezTo>
                    <a:pt x="846" y="1622"/>
                    <a:pt x="608" y="1336"/>
                    <a:pt x="608" y="991"/>
                  </a:cubicBezTo>
                  <a:lnTo>
                    <a:pt x="608" y="776"/>
                  </a:lnTo>
                  <a:cubicBezTo>
                    <a:pt x="608" y="681"/>
                    <a:pt x="524" y="610"/>
                    <a:pt x="441" y="610"/>
                  </a:cubicBezTo>
                  <a:cubicBezTo>
                    <a:pt x="346" y="610"/>
                    <a:pt x="274" y="681"/>
                    <a:pt x="274" y="776"/>
                  </a:cubicBezTo>
                  <a:lnTo>
                    <a:pt x="274" y="991"/>
                  </a:lnTo>
                  <a:cubicBezTo>
                    <a:pt x="274" y="1515"/>
                    <a:pt x="667" y="1943"/>
                    <a:pt x="1155" y="2027"/>
                  </a:cubicBezTo>
                  <a:lnTo>
                    <a:pt x="1155" y="2360"/>
                  </a:lnTo>
                  <a:lnTo>
                    <a:pt x="167" y="2360"/>
                  </a:lnTo>
                  <a:cubicBezTo>
                    <a:pt x="84" y="2360"/>
                    <a:pt x="0" y="2443"/>
                    <a:pt x="0" y="2527"/>
                  </a:cubicBezTo>
                  <a:cubicBezTo>
                    <a:pt x="0" y="2622"/>
                    <a:pt x="84" y="2693"/>
                    <a:pt x="167" y="2693"/>
                  </a:cubicBezTo>
                  <a:lnTo>
                    <a:pt x="1155" y="2693"/>
                  </a:lnTo>
                  <a:lnTo>
                    <a:pt x="1155" y="3039"/>
                  </a:lnTo>
                  <a:cubicBezTo>
                    <a:pt x="655" y="3110"/>
                    <a:pt x="274" y="3539"/>
                    <a:pt x="274" y="4063"/>
                  </a:cubicBezTo>
                  <a:lnTo>
                    <a:pt x="274" y="4289"/>
                  </a:lnTo>
                  <a:cubicBezTo>
                    <a:pt x="274" y="4372"/>
                    <a:pt x="346" y="4444"/>
                    <a:pt x="441" y="4444"/>
                  </a:cubicBezTo>
                  <a:cubicBezTo>
                    <a:pt x="524" y="4444"/>
                    <a:pt x="608" y="4372"/>
                    <a:pt x="608" y="4289"/>
                  </a:cubicBezTo>
                  <a:lnTo>
                    <a:pt x="608" y="4063"/>
                  </a:lnTo>
                  <a:cubicBezTo>
                    <a:pt x="608" y="3717"/>
                    <a:pt x="846" y="3432"/>
                    <a:pt x="1155" y="3360"/>
                  </a:cubicBezTo>
                  <a:lnTo>
                    <a:pt x="1155" y="3455"/>
                  </a:lnTo>
                  <a:cubicBezTo>
                    <a:pt x="1155" y="4384"/>
                    <a:pt x="1917" y="5146"/>
                    <a:pt x="2846" y="5146"/>
                  </a:cubicBezTo>
                  <a:cubicBezTo>
                    <a:pt x="3787" y="5146"/>
                    <a:pt x="4549" y="4384"/>
                    <a:pt x="4549" y="3455"/>
                  </a:cubicBezTo>
                  <a:lnTo>
                    <a:pt x="4549" y="3360"/>
                  </a:lnTo>
                  <a:cubicBezTo>
                    <a:pt x="4858" y="3432"/>
                    <a:pt x="5096" y="3717"/>
                    <a:pt x="5096" y="4063"/>
                  </a:cubicBezTo>
                  <a:lnTo>
                    <a:pt x="5096" y="4289"/>
                  </a:lnTo>
                  <a:cubicBezTo>
                    <a:pt x="5096" y="4372"/>
                    <a:pt x="5168" y="4444"/>
                    <a:pt x="5263" y="4444"/>
                  </a:cubicBezTo>
                  <a:cubicBezTo>
                    <a:pt x="5346" y="4444"/>
                    <a:pt x="5430" y="4372"/>
                    <a:pt x="5430" y="4289"/>
                  </a:cubicBezTo>
                  <a:lnTo>
                    <a:pt x="5430" y="4063"/>
                  </a:lnTo>
                  <a:cubicBezTo>
                    <a:pt x="5430" y="3539"/>
                    <a:pt x="5037" y="3110"/>
                    <a:pt x="4549" y="3039"/>
                  </a:cubicBezTo>
                  <a:lnTo>
                    <a:pt x="4549" y="2693"/>
                  </a:lnTo>
                  <a:lnTo>
                    <a:pt x="5525" y="2693"/>
                  </a:lnTo>
                  <a:cubicBezTo>
                    <a:pt x="5620" y="2693"/>
                    <a:pt x="5692" y="2622"/>
                    <a:pt x="5692" y="2527"/>
                  </a:cubicBezTo>
                  <a:cubicBezTo>
                    <a:pt x="5692" y="2443"/>
                    <a:pt x="5644" y="2360"/>
                    <a:pt x="5561" y="2360"/>
                  </a:cubicBezTo>
                  <a:lnTo>
                    <a:pt x="4572" y="2360"/>
                  </a:lnTo>
                  <a:lnTo>
                    <a:pt x="4572" y="2027"/>
                  </a:lnTo>
                  <a:cubicBezTo>
                    <a:pt x="5061" y="1943"/>
                    <a:pt x="5453" y="1515"/>
                    <a:pt x="5453" y="991"/>
                  </a:cubicBezTo>
                  <a:lnTo>
                    <a:pt x="5453" y="776"/>
                  </a:lnTo>
                  <a:cubicBezTo>
                    <a:pt x="5453" y="681"/>
                    <a:pt x="5382" y="610"/>
                    <a:pt x="5287" y="610"/>
                  </a:cubicBezTo>
                  <a:cubicBezTo>
                    <a:pt x="5203" y="610"/>
                    <a:pt x="5120" y="681"/>
                    <a:pt x="5120" y="776"/>
                  </a:cubicBezTo>
                  <a:lnTo>
                    <a:pt x="5120" y="991"/>
                  </a:lnTo>
                  <a:cubicBezTo>
                    <a:pt x="5120" y="1336"/>
                    <a:pt x="4882" y="1622"/>
                    <a:pt x="4572" y="1693"/>
                  </a:cubicBezTo>
                  <a:lnTo>
                    <a:pt x="4572" y="1550"/>
                  </a:lnTo>
                  <a:cubicBezTo>
                    <a:pt x="4572" y="1396"/>
                    <a:pt x="4453" y="1277"/>
                    <a:pt x="4310" y="1277"/>
                  </a:cubicBezTo>
                  <a:lnTo>
                    <a:pt x="4144" y="1277"/>
                  </a:lnTo>
                  <a:lnTo>
                    <a:pt x="4144" y="1217"/>
                  </a:lnTo>
                  <a:cubicBezTo>
                    <a:pt x="4144" y="872"/>
                    <a:pt x="3894" y="574"/>
                    <a:pt x="3560" y="515"/>
                  </a:cubicBezTo>
                  <a:lnTo>
                    <a:pt x="3679" y="241"/>
                  </a:lnTo>
                  <a:cubicBezTo>
                    <a:pt x="3715" y="145"/>
                    <a:pt x="3679" y="62"/>
                    <a:pt x="3596" y="14"/>
                  </a:cubicBezTo>
                  <a:cubicBezTo>
                    <a:pt x="3571" y="5"/>
                    <a:pt x="3547" y="1"/>
                    <a:pt x="3524" y="1"/>
                  </a:cubicBezTo>
                  <a:cubicBezTo>
                    <a:pt x="3460" y="1"/>
                    <a:pt x="3405" y="36"/>
                    <a:pt x="3370" y="98"/>
                  </a:cubicBezTo>
                  <a:lnTo>
                    <a:pt x="3191" y="503"/>
                  </a:lnTo>
                  <a:lnTo>
                    <a:pt x="2536" y="503"/>
                  </a:lnTo>
                  <a:lnTo>
                    <a:pt x="2358" y="98"/>
                  </a:lnTo>
                  <a:cubicBezTo>
                    <a:pt x="2340" y="36"/>
                    <a:pt x="2277" y="1"/>
                    <a:pt x="2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E1F78D70-242D-A2D9-2078-370DF1DA962D}"/>
              </a:ext>
            </a:extLst>
          </p:cNvPr>
          <p:cNvSpPr txBox="1"/>
          <p:nvPr/>
        </p:nvSpPr>
        <p:spPr>
          <a:xfrm>
            <a:off x="4476913" y="1389707"/>
            <a:ext cx="4287319" cy="2800767"/>
          </a:xfrm>
          <a:prstGeom prst="rect">
            <a:avLst/>
          </a:prstGeom>
          <a:noFill/>
        </p:spPr>
        <p:txBody>
          <a:bodyPr wrap="square">
            <a:spAutoFit/>
          </a:bodyPr>
          <a:lstStyle/>
          <a:p>
            <a:r>
              <a:rPr lang="en-US" sz="1600" b="0" i="0" dirty="0" err="1">
                <a:solidFill>
                  <a:schemeClr val="tx1"/>
                </a:solidFill>
                <a:effectLst/>
                <a:latin typeface="Times New Roman" panose="02020603050405020304" pitchFamily="18" charset="0"/>
                <a:cs typeface="Times New Roman" panose="02020603050405020304" pitchFamily="18" charset="0"/>
              </a:rPr>
              <a:t>Mydoom</a:t>
            </a:r>
            <a:r>
              <a:rPr lang="en-US" sz="1600" b="0" i="0" dirty="0">
                <a:solidFill>
                  <a:schemeClr val="tx1"/>
                </a:solidFill>
                <a:effectLst/>
                <a:latin typeface="Times New Roman" panose="02020603050405020304" pitchFamily="18" charset="0"/>
                <a:cs typeface="Times New Roman" panose="02020603050405020304" pitchFamily="18" charset="0"/>
              </a:rPr>
              <a:t> is a computer worm affecting the Microsoft Windows operating system that was first discovered in January 2004. After analysis of its source code, the worm’s function was determined to be twofold: it installed a backdoor on TCP port 3127, and launched a  scheduled </a:t>
            </a:r>
            <a:r>
              <a:rPr lang="en-US" sz="1600" b="0" i="0" u="none" strike="noStrike" dirty="0">
                <a:solidFill>
                  <a:schemeClr val="tx1"/>
                </a:solidFill>
                <a:effectLst/>
                <a:latin typeface="Times New Roman" panose="02020603050405020304" pitchFamily="18" charset="0"/>
                <a:cs typeface="Times New Roman" panose="02020603050405020304" pitchFamily="18" charset="0"/>
              </a:rPr>
              <a:t>denial-of-service</a:t>
            </a:r>
            <a:r>
              <a:rPr lang="en-US" sz="1600" b="0" i="0" dirty="0">
                <a:solidFill>
                  <a:schemeClr val="tx1"/>
                </a:solidFill>
                <a:effectLst/>
                <a:latin typeface="Times New Roman" panose="02020603050405020304" pitchFamily="18" charset="0"/>
                <a:cs typeface="Times New Roman" panose="02020603050405020304" pitchFamily="18" charset="0"/>
              </a:rPr>
              <a:t> (DoS) attack against the website of SCO Group on February 1, 2004. </a:t>
            </a:r>
          </a:p>
          <a:p>
            <a:r>
              <a:rPr lang="en-US" sz="1600" b="0" i="0" dirty="0">
                <a:solidFill>
                  <a:schemeClr val="tx1"/>
                </a:solidFill>
                <a:effectLst/>
                <a:latin typeface="Times New Roman" panose="02020603050405020304" pitchFamily="18" charset="0"/>
                <a:cs typeface="Times New Roman" panose="02020603050405020304" pitchFamily="18" charset="0"/>
              </a:rPr>
              <a:t>It has been blamed for several major slowdowns in internet traffic as the worm spread through infected computers.</a:t>
            </a:r>
            <a:endParaRPr lang="en-US" sz="1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6747648"/>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2"/>
          <p:cNvSpPr txBox="1">
            <a:spLocks noGrp="1"/>
          </p:cNvSpPr>
          <p:nvPr>
            <p:ph type="title"/>
          </p:nvPr>
        </p:nvSpPr>
        <p:spPr>
          <a:xfrm>
            <a:off x="457200" y="292625"/>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Also known as</a:t>
            </a:r>
          </a:p>
        </p:txBody>
      </p:sp>
      <p:sp>
        <p:nvSpPr>
          <p:cNvPr id="441" name="Google Shape;441;p22"/>
          <p:cNvSpPr/>
          <p:nvPr/>
        </p:nvSpPr>
        <p:spPr>
          <a:xfrm>
            <a:off x="5329104" y="2198539"/>
            <a:ext cx="2496541" cy="1618468"/>
          </a:xfrm>
          <a:custGeom>
            <a:avLst/>
            <a:gdLst/>
            <a:ahLst/>
            <a:cxnLst/>
            <a:rect l="l" t="t" r="r" b="b"/>
            <a:pathLst>
              <a:path w="50066" h="32457" extrusionOk="0">
                <a:moveTo>
                  <a:pt x="2024" y="0"/>
                </a:moveTo>
                <a:cubicBezTo>
                  <a:pt x="905" y="0"/>
                  <a:pt x="0" y="905"/>
                  <a:pt x="0" y="2025"/>
                </a:cubicBezTo>
                <a:lnTo>
                  <a:pt x="0" y="30433"/>
                </a:lnTo>
                <a:cubicBezTo>
                  <a:pt x="0" y="31552"/>
                  <a:pt x="905" y="32457"/>
                  <a:pt x="2024" y="32457"/>
                </a:cubicBezTo>
                <a:lnTo>
                  <a:pt x="48042" y="32457"/>
                </a:lnTo>
                <a:cubicBezTo>
                  <a:pt x="49161" y="32457"/>
                  <a:pt x="50066" y="31552"/>
                  <a:pt x="50066" y="30433"/>
                </a:cubicBezTo>
                <a:lnTo>
                  <a:pt x="50066" y="2025"/>
                </a:lnTo>
                <a:cubicBezTo>
                  <a:pt x="50066" y="905"/>
                  <a:pt x="49161" y="0"/>
                  <a:pt x="480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5329652" y="2291139"/>
            <a:ext cx="2495993" cy="1525869"/>
          </a:xfrm>
          <a:custGeom>
            <a:avLst/>
            <a:gdLst/>
            <a:ahLst/>
            <a:cxnLst/>
            <a:rect l="l" t="t" r="r" b="b"/>
            <a:pathLst>
              <a:path w="50055" h="30600" extrusionOk="0">
                <a:moveTo>
                  <a:pt x="50055" y="1299"/>
                </a:moveTo>
                <a:lnTo>
                  <a:pt x="50055" y="29874"/>
                </a:lnTo>
                <a:cubicBezTo>
                  <a:pt x="50055" y="30278"/>
                  <a:pt x="49721" y="30600"/>
                  <a:pt x="49329" y="30600"/>
                </a:cubicBezTo>
                <a:lnTo>
                  <a:pt x="715" y="30600"/>
                </a:lnTo>
                <a:cubicBezTo>
                  <a:pt x="322" y="30600"/>
                  <a:pt x="1" y="30278"/>
                  <a:pt x="1" y="29874"/>
                </a:cubicBezTo>
                <a:lnTo>
                  <a:pt x="1" y="27326"/>
                </a:lnTo>
                <a:lnTo>
                  <a:pt x="47138" y="27326"/>
                </a:lnTo>
                <a:cubicBezTo>
                  <a:pt x="48436" y="27326"/>
                  <a:pt x="49483" y="26278"/>
                  <a:pt x="49483" y="24992"/>
                </a:cubicBezTo>
                <a:lnTo>
                  <a:pt x="49483" y="1"/>
                </a:lnTo>
                <a:cubicBezTo>
                  <a:pt x="49841" y="334"/>
                  <a:pt x="50055" y="799"/>
                  <a:pt x="50055" y="12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5419908" y="2332726"/>
            <a:ext cx="2314933" cy="1252758"/>
          </a:xfrm>
          <a:custGeom>
            <a:avLst/>
            <a:gdLst/>
            <a:ahLst/>
            <a:cxnLst/>
            <a:rect l="l" t="t" r="r" b="b"/>
            <a:pathLst>
              <a:path w="46424" h="25123" extrusionOk="0">
                <a:moveTo>
                  <a:pt x="1" y="0"/>
                </a:moveTo>
                <a:lnTo>
                  <a:pt x="46423" y="0"/>
                </a:lnTo>
                <a:lnTo>
                  <a:pt x="46423" y="25122"/>
                </a:lnTo>
                <a:lnTo>
                  <a:pt x="1" y="25122"/>
                </a:lnTo>
                <a:close/>
              </a:path>
            </a:pathLst>
          </a:custGeom>
          <a:gradFill>
            <a:gsLst>
              <a:gs pos="0">
                <a:schemeClr val="accent2"/>
              </a:gs>
              <a:gs pos="100000">
                <a:schemeClr val="accent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6369840" y="2868824"/>
            <a:ext cx="352745" cy="235163"/>
          </a:xfrm>
          <a:custGeom>
            <a:avLst/>
            <a:gdLst/>
            <a:ahLst/>
            <a:cxnLst/>
            <a:rect l="l" t="t" r="r" b="b"/>
            <a:pathLst>
              <a:path w="7074" h="4716" extrusionOk="0">
                <a:moveTo>
                  <a:pt x="3531" y="1388"/>
                </a:moveTo>
                <a:cubicBezTo>
                  <a:pt x="3793" y="1388"/>
                  <a:pt x="4055" y="1560"/>
                  <a:pt x="4073" y="1906"/>
                </a:cubicBezTo>
                <a:cubicBezTo>
                  <a:pt x="4073" y="2096"/>
                  <a:pt x="3977" y="2263"/>
                  <a:pt x="3835" y="2358"/>
                </a:cubicBezTo>
                <a:lnTo>
                  <a:pt x="3835" y="2775"/>
                </a:lnTo>
                <a:cubicBezTo>
                  <a:pt x="3835" y="2971"/>
                  <a:pt x="3686" y="3069"/>
                  <a:pt x="3537" y="3069"/>
                </a:cubicBezTo>
                <a:cubicBezTo>
                  <a:pt x="3388" y="3069"/>
                  <a:pt x="3239" y="2971"/>
                  <a:pt x="3239" y="2775"/>
                </a:cubicBezTo>
                <a:lnTo>
                  <a:pt x="3239" y="2358"/>
                </a:lnTo>
                <a:cubicBezTo>
                  <a:pt x="3073" y="2263"/>
                  <a:pt x="2989" y="2096"/>
                  <a:pt x="2989" y="1906"/>
                </a:cubicBezTo>
                <a:cubicBezTo>
                  <a:pt x="3007" y="1560"/>
                  <a:pt x="3269" y="1388"/>
                  <a:pt x="3531" y="1388"/>
                </a:cubicBezTo>
                <a:close/>
                <a:moveTo>
                  <a:pt x="739" y="1"/>
                </a:moveTo>
                <a:cubicBezTo>
                  <a:pt x="334" y="1"/>
                  <a:pt x="1" y="334"/>
                  <a:pt x="1" y="751"/>
                </a:cubicBezTo>
                <a:lnTo>
                  <a:pt x="1" y="3977"/>
                </a:lnTo>
                <a:cubicBezTo>
                  <a:pt x="1" y="4382"/>
                  <a:pt x="334" y="4715"/>
                  <a:pt x="739" y="4715"/>
                </a:cubicBezTo>
                <a:lnTo>
                  <a:pt x="6323" y="4715"/>
                </a:lnTo>
                <a:cubicBezTo>
                  <a:pt x="6740" y="4715"/>
                  <a:pt x="7073" y="4382"/>
                  <a:pt x="7073" y="3977"/>
                </a:cubicBezTo>
                <a:lnTo>
                  <a:pt x="7073" y="751"/>
                </a:lnTo>
                <a:cubicBezTo>
                  <a:pt x="7073" y="334"/>
                  <a:pt x="6740" y="1"/>
                  <a:pt x="6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6432172" y="2739424"/>
            <a:ext cx="228033" cy="129450"/>
          </a:xfrm>
          <a:custGeom>
            <a:avLst/>
            <a:gdLst/>
            <a:ahLst/>
            <a:cxnLst/>
            <a:rect l="l" t="t" r="r" b="b"/>
            <a:pathLst>
              <a:path w="4573" h="2596" extrusionOk="0">
                <a:moveTo>
                  <a:pt x="2287" y="0"/>
                </a:moveTo>
                <a:cubicBezTo>
                  <a:pt x="1025" y="0"/>
                  <a:pt x="1" y="1024"/>
                  <a:pt x="1" y="2286"/>
                </a:cubicBezTo>
                <a:lnTo>
                  <a:pt x="1" y="2596"/>
                </a:lnTo>
                <a:lnTo>
                  <a:pt x="644" y="2596"/>
                </a:lnTo>
                <a:lnTo>
                  <a:pt x="644" y="2286"/>
                </a:lnTo>
                <a:cubicBezTo>
                  <a:pt x="608" y="1357"/>
                  <a:pt x="1358" y="583"/>
                  <a:pt x="2287" y="583"/>
                </a:cubicBezTo>
                <a:cubicBezTo>
                  <a:pt x="3216" y="583"/>
                  <a:pt x="3966" y="1357"/>
                  <a:pt x="3942" y="2286"/>
                </a:cubicBezTo>
                <a:lnTo>
                  <a:pt x="3942" y="2596"/>
                </a:lnTo>
                <a:lnTo>
                  <a:pt x="4573" y="2596"/>
                </a:lnTo>
                <a:lnTo>
                  <a:pt x="4573" y="2286"/>
                </a:lnTo>
                <a:cubicBezTo>
                  <a:pt x="4573" y="1024"/>
                  <a:pt x="3549" y="0"/>
                  <a:pt x="2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6192320" y="2515581"/>
            <a:ext cx="706587" cy="882561"/>
          </a:xfrm>
          <a:custGeom>
            <a:avLst/>
            <a:gdLst/>
            <a:ahLst/>
            <a:cxnLst/>
            <a:rect l="l" t="t" r="r" b="b"/>
            <a:pathLst>
              <a:path w="14170" h="17699" extrusionOk="0">
                <a:moveTo>
                  <a:pt x="7085" y="1548"/>
                </a:moveTo>
                <a:cubicBezTo>
                  <a:pt x="7213" y="1548"/>
                  <a:pt x="7341" y="1572"/>
                  <a:pt x="7466" y="1620"/>
                </a:cubicBezTo>
                <a:lnTo>
                  <a:pt x="12217" y="3358"/>
                </a:lnTo>
                <a:cubicBezTo>
                  <a:pt x="12645" y="3513"/>
                  <a:pt x="12931" y="3929"/>
                  <a:pt x="12931" y="4406"/>
                </a:cubicBezTo>
                <a:lnTo>
                  <a:pt x="12931" y="8442"/>
                </a:lnTo>
                <a:cubicBezTo>
                  <a:pt x="12931" y="11907"/>
                  <a:pt x="10728" y="15050"/>
                  <a:pt x="7430" y="16098"/>
                </a:cubicBezTo>
                <a:cubicBezTo>
                  <a:pt x="7323" y="16133"/>
                  <a:pt x="7210" y="16151"/>
                  <a:pt x="7097" y="16151"/>
                </a:cubicBezTo>
                <a:cubicBezTo>
                  <a:pt x="6984" y="16151"/>
                  <a:pt x="6871" y="16133"/>
                  <a:pt x="6764" y="16098"/>
                </a:cubicBezTo>
                <a:cubicBezTo>
                  <a:pt x="3465" y="15050"/>
                  <a:pt x="1263" y="11907"/>
                  <a:pt x="1263" y="8442"/>
                </a:cubicBezTo>
                <a:lnTo>
                  <a:pt x="1263" y="4394"/>
                </a:lnTo>
                <a:cubicBezTo>
                  <a:pt x="1251" y="3929"/>
                  <a:pt x="1549" y="3513"/>
                  <a:pt x="1977" y="3358"/>
                </a:cubicBezTo>
                <a:lnTo>
                  <a:pt x="6704" y="1620"/>
                </a:lnTo>
                <a:cubicBezTo>
                  <a:pt x="6829" y="1572"/>
                  <a:pt x="6957" y="1548"/>
                  <a:pt x="7085" y="1548"/>
                </a:cubicBezTo>
                <a:close/>
                <a:moveTo>
                  <a:pt x="7091" y="0"/>
                </a:moveTo>
                <a:cubicBezTo>
                  <a:pt x="6960" y="0"/>
                  <a:pt x="6829" y="24"/>
                  <a:pt x="6704" y="72"/>
                </a:cubicBezTo>
                <a:lnTo>
                  <a:pt x="727" y="2263"/>
                </a:lnTo>
                <a:cubicBezTo>
                  <a:pt x="298" y="2417"/>
                  <a:pt x="1" y="2834"/>
                  <a:pt x="1" y="3298"/>
                </a:cubicBezTo>
                <a:lnTo>
                  <a:pt x="1" y="8359"/>
                </a:lnTo>
                <a:cubicBezTo>
                  <a:pt x="13" y="12561"/>
                  <a:pt x="2692" y="16348"/>
                  <a:pt x="6692" y="17634"/>
                </a:cubicBezTo>
                <a:lnTo>
                  <a:pt x="6752" y="17645"/>
                </a:lnTo>
                <a:cubicBezTo>
                  <a:pt x="6859" y="17681"/>
                  <a:pt x="6972" y="17699"/>
                  <a:pt x="7086" y="17699"/>
                </a:cubicBezTo>
                <a:cubicBezTo>
                  <a:pt x="7201" y="17699"/>
                  <a:pt x="7317" y="17681"/>
                  <a:pt x="7430" y="17645"/>
                </a:cubicBezTo>
                <a:lnTo>
                  <a:pt x="7502" y="17634"/>
                </a:lnTo>
                <a:cubicBezTo>
                  <a:pt x="11502" y="16348"/>
                  <a:pt x="14169" y="12561"/>
                  <a:pt x="14169" y="8359"/>
                </a:cubicBezTo>
                <a:lnTo>
                  <a:pt x="14169" y="3298"/>
                </a:lnTo>
                <a:cubicBezTo>
                  <a:pt x="14169" y="2822"/>
                  <a:pt x="13883" y="2405"/>
                  <a:pt x="13443" y="2251"/>
                </a:cubicBezTo>
                <a:lnTo>
                  <a:pt x="7478" y="72"/>
                </a:lnTo>
                <a:cubicBezTo>
                  <a:pt x="7353" y="24"/>
                  <a:pt x="7222" y="0"/>
                  <a:pt x="7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5033403" y="3678631"/>
            <a:ext cx="3087940" cy="235163"/>
          </a:xfrm>
          <a:custGeom>
            <a:avLst/>
            <a:gdLst/>
            <a:ahLst/>
            <a:cxnLst/>
            <a:rect l="l" t="t" r="r" b="b"/>
            <a:pathLst>
              <a:path w="61926" h="4716" extrusionOk="0">
                <a:moveTo>
                  <a:pt x="61925" y="1"/>
                </a:moveTo>
                <a:cubicBezTo>
                  <a:pt x="61925" y="2608"/>
                  <a:pt x="59818" y="4716"/>
                  <a:pt x="57210" y="4716"/>
                </a:cubicBezTo>
                <a:lnTo>
                  <a:pt x="4716" y="4716"/>
                </a:lnTo>
                <a:cubicBezTo>
                  <a:pt x="2120" y="4716"/>
                  <a:pt x="1" y="26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22"/>
          <p:cNvGrpSpPr/>
          <p:nvPr/>
        </p:nvGrpSpPr>
        <p:grpSpPr>
          <a:xfrm>
            <a:off x="6955074" y="1504996"/>
            <a:ext cx="894135" cy="894135"/>
            <a:chOff x="6050450" y="1519738"/>
            <a:chExt cx="818505" cy="818505"/>
          </a:xfrm>
        </p:grpSpPr>
        <p:sp>
          <p:nvSpPr>
            <p:cNvPr id="449" name="Google Shape;449;p22"/>
            <p:cNvSpPr/>
            <p:nvPr/>
          </p:nvSpPr>
          <p:spPr>
            <a:xfrm>
              <a:off x="6050450" y="1519738"/>
              <a:ext cx="818505" cy="818505"/>
            </a:xfrm>
            <a:custGeom>
              <a:avLst/>
              <a:gdLst/>
              <a:ahLst/>
              <a:cxnLst/>
              <a:rect l="l" t="t" r="r" b="b"/>
              <a:pathLst>
                <a:path w="17931" h="17931" extrusionOk="0">
                  <a:moveTo>
                    <a:pt x="8965" y="0"/>
                  </a:moveTo>
                  <a:cubicBezTo>
                    <a:pt x="4012" y="0"/>
                    <a:pt x="0" y="4013"/>
                    <a:pt x="0" y="8966"/>
                  </a:cubicBezTo>
                  <a:cubicBezTo>
                    <a:pt x="0" y="13919"/>
                    <a:pt x="4012" y="17931"/>
                    <a:pt x="8965" y="17931"/>
                  </a:cubicBezTo>
                  <a:cubicBezTo>
                    <a:pt x="13918" y="17931"/>
                    <a:pt x="17931" y="13919"/>
                    <a:pt x="17931" y="8966"/>
                  </a:cubicBezTo>
                  <a:cubicBezTo>
                    <a:pt x="17931" y="4013"/>
                    <a:pt x="13918" y="0"/>
                    <a:pt x="89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6091716" y="1586566"/>
              <a:ext cx="710412" cy="710412"/>
            </a:xfrm>
            <a:custGeom>
              <a:avLst/>
              <a:gdLst/>
              <a:ahLst/>
              <a:cxnLst/>
              <a:rect l="l" t="t" r="r" b="b"/>
              <a:pathLst>
                <a:path w="15563" h="15563" extrusionOk="0">
                  <a:moveTo>
                    <a:pt x="15527" y="7502"/>
                  </a:moveTo>
                  <a:cubicBezTo>
                    <a:pt x="15527" y="10526"/>
                    <a:pt x="13705" y="13252"/>
                    <a:pt x="10919" y="14407"/>
                  </a:cubicBezTo>
                  <a:cubicBezTo>
                    <a:pt x="8121" y="15562"/>
                    <a:pt x="4906" y="14919"/>
                    <a:pt x="2775" y="12788"/>
                  </a:cubicBezTo>
                  <a:cubicBezTo>
                    <a:pt x="632" y="10645"/>
                    <a:pt x="1" y="7430"/>
                    <a:pt x="1156" y="4644"/>
                  </a:cubicBezTo>
                  <a:cubicBezTo>
                    <a:pt x="2311" y="1846"/>
                    <a:pt x="5037" y="24"/>
                    <a:pt x="8061" y="24"/>
                  </a:cubicBezTo>
                  <a:cubicBezTo>
                    <a:pt x="12193" y="1"/>
                    <a:pt x="15562" y="3358"/>
                    <a:pt x="15527" y="7502"/>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6260201" y="1711048"/>
              <a:ext cx="348975" cy="298352"/>
            </a:xfrm>
            <a:custGeom>
              <a:avLst/>
              <a:gdLst/>
              <a:ahLst/>
              <a:cxnLst/>
              <a:rect l="l" t="t" r="r" b="b"/>
              <a:pathLst>
                <a:path w="7645" h="6536" extrusionOk="0">
                  <a:moveTo>
                    <a:pt x="4392" y="0"/>
                  </a:moveTo>
                  <a:cubicBezTo>
                    <a:pt x="4385" y="0"/>
                    <a:pt x="4378" y="0"/>
                    <a:pt x="4370" y="0"/>
                  </a:cubicBezTo>
                  <a:cubicBezTo>
                    <a:pt x="1453" y="0"/>
                    <a:pt x="1" y="3512"/>
                    <a:pt x="2061" y="5572"/>
                  </a:cubicBezTo>
                  <a:cubicBezTo>
                    <a:pt x="2722" y="6238"/>
                    <a:pt x="3538" y="6535"/>
                    <a:pt x="4339" y="6535"/>
                  </a:cubicBezTo>
                  <a:cubicBezTo>
                    <a:pt x="6018" y="6535"/>
                    <a:pt x="7633" y="5229"/>
                    <a:pt x="7633" y="3262"/>
                  </a:cubicBezTo>
                  <a:cubicBezTo>
                    <a:pt x="7645" y="1460"/>
                    <a:pt x="6192" y="0"/>
                    <a:pt x="43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6189037" y="2015929"/>
              <a:ext cx="540786" cy="254120"/>
            </a:xfrm>
            <a:custGeom>
              <a:avLst/>
              <a:gdLst/>
              <a:ahLst/>
              <a:cxnLst/>
              <a:rect l="l" t="t" r="r" b="b"/>
              <a:pathLst>
                <a:path w="11847" h="5567" extrusionOk="0">
                  <a:moveTo>
                    <a:pt x="3977" y="1"/>
                  </a:moveTo>
                  <a:cubicBezTo>
                    <a:pt x="2393" y="429"/>
                    <a:pt x="1000" y="1358"/>
                    <a:pt x="0" y="2656"/>
                  </a:cubicBezTo>
                  <a:cubicBezTo>
                    <a:pt x="1500" y="4596"/>
                    <a:pt x="3715" y="5567"/>
                    <a:pt x="5928" y="5567"/>
                  </a:cubicBezTo>
                  <a:cubicBezTo>
                    <a:pt x="8141" y="5567"/>
                    <a:pt x="10353" y="4596"/>
                    <a:pt x="11847" y="2656"/>
                  </a:cubicBezTo>
                  <a:cubicBezTo>
                    <a:pt x="10847" y="1358"/>
                    <a:pt x="9454" y="429"/>
                    <a:pt x="7870" y="1"/>
                  </a:cubicBezTo>
                  <a:cubicBezTo>
                    <a:pt x="7251" y="274"/>
                    <a:pt x="6587" y="411"/>
                    <a:pt x="5923" y="411"/>
                  </a:cubicBezTo>
                  <a:cubicBezTo>
                    <a:pt x="5260" y="411"/>
                    <a:pt x="4596" y="274"/>
                    <a:pt x="3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6308040" y="1808871"/>
              <a:ext cx="301684" cy="103026"/>
            </a:xfrm>
            <a:custGeom>
              <a:avLst/>
              <a:gdLst/>
              <a:ahLst/>
              <a:cxnLst/>
              <a:rect l="l" t="t" r="r" b="b"/>
              <a:pathLst>
                <a:path w="6609" h="2257" extrusionOk="0">
                  <a:moveTo>
                    <a:pt x="1203" y="905"/>
                  </a:moveTo>
                  <a:cubicBezTo>
                    <a:pt x="1207" y="905"/>
                    <a:pt x="1211" y="905"/>
                    <a:pt x="1215" y="905"/>
                  </a:cubicBezTo>
                  <a:lnTo>
                    <a:pt x="2751" y="905"/>
                  </a:lnTo>
                  <a:lnTo>
                    <a:pt x="2751" y="1310"/>
                  </a:lnTo>
                  <a:cubicBezTo>
                    <a:pt x="2751" y="1334"/>
                    <a:pt x="2739" y="1358"/>
                    <a:pt x="2715" y="1381"/>
                  </a:cubicBezTo>
                  <a:lnTo>
                    <a:pt x="2668" y="1429"/>
                  </a:lnTo>
                  <a:cubicBezTo>
                    <a:pt x="2587" y="1510"/>
                    <a:pt x="2473" y="1558"/>
                    <a:pt x="2360" y="1558"/>
                  </a:cubicBezTo>
                  <a:cubicBezTo>
                    <a:pt x="2306" y="1558"/>
                    <a:pt x="2253" y="1547"/>
                    <a:pt x="2203" y="1524"/>
                  </a:cubicBezTo>
                  <a:lnTo>
                    <a:pt x="1167" y="1108"/>
                  </a:lnTo>
                  <a:cubicBezTo>
                    <a:pt x="1052" y="1073"/>
                    <a:pt x="1082" y="905"/>
                    <a:pt x="1203" y="905"/>
                  </a:cubicBezTo>
                  <a:close/>
                  <a:moveTo>
                    <a:pt x="5406" y="905"/>
                  </a:moveTo>
                  <a:cubicBezTo>
                    <a:pt x="5525" y="905"/>
                    <a:pt x="5549" y="1072"/>
                    <a:pt x="5442" y="1108"/>
                  </a:cubicBezTo>
                  <a:lnTo>
                    <a:pt x="4418" y="1524"/>
                  </a:lnTo>
                  <a:cubicBezTo>
                    <a:pt x="4364" y="1547"/>
                    <a:pt x="4309" y="1558"/>
                    <a:pt x="4253" y="1558"/>
                  </a:cubicBezTo>
                  <a:cubicBezTo>
                    <a:pt x="4136" y="1558"/>
                    <a:pt x="4022" y="1510"/>
                    <a:pt x="3942" y="1429"/>
                  </a:cubicBezTo>
                  <a:lnTo>
                    <a:pt x="3894" y="1381"/>
                  </a:lnTo>
                  <a:cubicBezTo>
                    <a:pt x="3870" y="1358"/>
                    <a:pt x="3858" y="1334"/>
                    <a:pt x="3858" y="1310"/>
                  </a:cubicBezTo>
                  <a:lnTo>
                    <a:pt x="3858" y="905"/>
                  </a:lnTo>
                  <a:close/>
                  <a:moveTo>
                    <a:pt x="36" y="0"/>
                  </a:moveTo>
                  <a:cubicBezTo>
                    <a:pt x="13" y="143"/>
                    <a:pt x="1" y="274"/>
                    <a:pt x="1" y="417"/>
                  </a:cubicBezTo>
                  <a:lnTo>
                    <a:pt x="1" y="1179"/>
                  </a:lnTo>
                  <a:lnTo>
                    <a:pt x="2132" y="2179"/>
                  </a:lnTo>
                  <a:cubicBezTo>
                    <a:pt x="2249" y="2231"/>
                    <a:pt x="2373" y="2256"/>
                    <a:pt x="2496" y="2256"/>
                  </a:cubicBezTo>
                  <a:cubicBezTo>
                    <a:pt x="2686" y="2256"/>
                    <a:pt x="2873" y="2195"/>
                    <a:pt x="3025" y="2072"/>
                  </a:cubicBezTo>
                  <a:lnTo>
                    <a:pt x="3299" y="1846"/>
                  </a:lnTo>
                  <a:lnTo>
                    <a:pt x="3584" y="2072"/>
                  </a:lnTo>
                  <a:cubicBezTo>
                    <a:pt x="3736" y="2195"/>
                    <a:pt x="3923" y="2256"/>
                    <a:pt x="4110" y="2256"/>
                  </a:cubicBezTo>
                  <a:cubicBezTo>
                    <a:pt x="4232" y="2256"/>
                    <a:pt x="4353" y="2231"/>
                    <a:pt x="4465" y="2179"/>
                  </a:cubicBezTo>
                  <a:lnTo>
                    <a:pt x="6609" y="1179"/>
                  </a:lnTo>
                  <a:lnTo>
                    <a:pt x="6609" y="417"/>
                  </a:lnTo>
                  <a:cubicBezTo>
                    <a:pt x="6609" y="286"/>
                    <a:pt x="6597" y="143"/>
                    <a:pt x="65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6105319" y="1736565"/>
              <a:ext cx="545168" cy="545716"/>
            </a:xfrm>
            <a:custGeom>
              <a:avLst/>
              <a:gdLst/>
              <a:ahLst/>
              <a:cxnLst/>
              <a:rect l="l" t="t" r="r" b="b"/>
              <a:pathLst>
                <a:path w="11943" h="11955" extrusionOk="0">
                  <a:moveTo>
                    <a:pt x="1036" y="1"/>
                  </a:moveTo>
                  <a:lnTo>
                    <a:pt x="1" y="1037"/>
                  </a:lnTo>
                  <a:lnTo>
                    <a:pt x="10907" y="11955"/>
                  </a:lnTo>
                  <a:lnTo>
                    <a:pt x="11943" y="10919"/>
                  </a:lnTo>
                  <a:lnTo>
                    <a:pt x="10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 name="Google Shape;455;p22"/>
          <p:cNvSpPr/>
          <p:nvPr/>
        </p:nvSpPr>
        <p:spPr>
          <a:xfrm>
            <a:off x="5997696" y="1877977"/>
            <a:ext cx="74498" cy="59589"/>
          </a:xfrm>
          <a:custGeom>
            <a:avLst/>
            <a:gdLst/>
            <a:ahLst/>
            <a:cxnLst/>
            <a:rect l="l" t="t" r="r" b="b"/>
            <a:pathLst>
              <a:path w="1494" h="1195" extrusionOk="0">
                <a:moveTo>
                  <a:pt x="812" y="0"/>
                </a:moveTo>
                <a:cubicBezTo>
                  <a:pt x="312" y="0"/>
                  <a:pt x="1" y="628"/>
                  <a:pt x="391" y="1019"/>
                </a:cubicBezTo>
                <a:cubicBezTo>
                  <a:pt x="514" y="1142"/>
                  <a:pt x="660" y="1195"/>
                  <a:pt x="803" y="1195"/>
                </a:cubicBezTo>
                <a:cubicBezTo>
                  <a:pt x="1159" y="1195"/>
                  <a:pt x="1493" y="864"/>
                  <a:pt x="1392" y="447"/>
                </a:cubicBezTo>
                <a:cubicBezTo>
                  <a:pt x="1344" y="233"/>
                  <a:pt x="1177" y="66"/>
                  <a:pt x="963" y="19"/>
                </a:cubicBezTo>
                <a:cubicBezTo>
                  <a:pt x="911" y="6"/>
                  <a:pt x="861" y="0"/>
                  <a:pt x="8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6266619" y="1877977"/>
            <a:ext cx="74349" cy="59589"/>
          </a:xfrm>
          <a:custGeom>
            <a:avLst/>
            <a:gdLst/>
            <a:ahLst/>
            <a:cxnLst/>
            <a:rect l="l" t="t" r="r" b="b"/>
            <a:pathLst>
              <a:path w="1491" h="1195" extrusionOk="0">
                <a:moveTo>
                  <a:pt x="801" y="0"/>
                </a:moveTo>
                <a:cubicBezTo>
                  <a:pt x="303" y="0"/>
                  <a:pt x="0" y="628"/>
                  <a:pt x="380" y="1019"/>
                </a:cubicBezTo>
                <a:cubicBezTo>
                  <a:pt x="503" y="1142"/>
                  <a:pt x="650" y="1195"/>
                  <a:pt x="794" y="1195"/>
                </a:cubicBezTo>
                <a:cubicBezTo>
                  <a:pt x="1152" y="1195"/>
                  <a:pt x="1491" y="864"/>
                  <a:pt x="1380" y="447"/>
                </a:cubicBezTo>
                <a:cubicBezTo>
                  <a:pt x="1333" y="233"/>
                  <a:pt x="1166" y="66"/>
                  <a:pt x="952" y="19"/>
                </a:cubicBezTo>
                <a:cubicBezTo>
                  <a:pt x="900" y="6"/>
                  <a:pt x="850" y="0"/>
                  <a:pt x="8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6534994" y="1877977"/>
            <a:ext cx="74498" cy="59589"/>
          </a:xfrm>
          <a:custGeom>
            <a:avLst/>
            <a:gdLst/>
            <a:ahLst/>
            <a:cxnLst/>
            <a:rect l="l" t="t" r="r" b="b"/>
            <a:pathLst>
              <a:path w="1494" h="1195" extrusionOk="0">
                <a:moveTo>
                  <a:pt x="801" y="0"/>
                </a:moveTo>
                <a:cubicBezTo>
                  <a:pt x="303" y="0"/>
                  <a:pt x="1" y="628"/>
                  <a:pt x="392" y="1019"/>
                </a:cubicBezTo>
                <a:cubicBezTo>
                  <a:pt x="514" y="1142"/>
                  <a:pt x="661" y="1195"/>
                  <a:pt x="803" y="1195"/>
                </a:cubicBezTo>
                <a:cubicBezTo>
                  <a:pt x="1159" y="1195"/>
                  <a:pt x="1494" y="864"/>
                  <a:pt x="1392" y="447"/>
                </a:cubicBezTo>
                <a:cubicBezTo>
                  <a:pt x="1332" y="233"/>
                  <a:pt x="1165" y="66"/>
                  <a:pt x="951" y="19"/>
                </a:cubicBezTo>
                <a:cubicBezTo>
                  <a:pt x="899" y="6"/>
                  <a:pt x="849" y="0"/>
                  <a:pt x="8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6803368" y="1877977"/>
            <a:ext cx="74498" cy="59589"/>
          </a:xfrm>
          <a:custGeom>
            <a:avLst/>
            <a:gdLst/>
            <a:ahLst/>
            <a:cxnLst/>
            <a:rect l="l" t="t" r="r" b="b"/>
            <a:pathLst>
              <a:path w="1494" h="1195" extrusionOk="0">
                <a:moveTo>
                  <a:pt x="809" y="0"/>
                </a:moveTo>
                <a:cubicBezTo>
                  <a:pt x="302" y="0"/>
                  <a:pt x="1" y="628"/>
                  <a:pt x="391" y="1019"/>
                </a:cubicBezTo>
                <a:cubicBezTo>
                  <a:pt x="514" y="1142"/>
                  <a:pt x="660" y="1195"/>
                  <a:pt x="803" y="1195"/>
                </a:cubicBezTo>
                <a:cubicBezTo>
                  <a:pt x="1159" y="1195"/>
                  <a:pt x="1493" y="864"/>
                  <a:pt x="1391" y="447"/>
                </a:cubicBezTo>
                <a:cubicBezTo>
                  <a:pt x="1332" y="233"/>
                  <a:pt x="1165" y="66"/>
                  <a:pt x="963" y="19"/>
                </a:cubicBezTo>
                <a:cubicBezTo>
                  <a:pt x="910" y="6"/>
                  <a:pt x="859" y="0"/>
                  <a:pt x="8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6037987" y="1676423"/>
            <a:ext cx="50" cy="231623"/>
          </a:xfrm>
          <a:custGeom>
            <a:avLst/>
            <a:gdLst/>
            <a:ahLst/>
            <a:cxnLst/>
            <a:rect l="l" t="t" r="r" b="b"/>
            <a:pathLst>
              <a:path w="1" h="4645" fill="none" extrusionOk="0">
                <a:moveTo>
                  <a:pt x="0" y="4644"/>
                </a:moveTo>
                <a:lnTo>
                  <a:pt x="0" y="1"/>
                </a:lnTo>
              </a:path>
            </a:pathLst>
          </a:custGeom>
          <a:noFill/>
          <a:ln w="9525" cap="rnd"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6306910" y="1676423"/>
            <a:ext cx="50" cy="231623"/>
          </a:xfrm>
          <a:custGeom>
            <a:avLst/>
            <a:gdLst/>
            <a:ahLst/>
            <a:cxnLst/>
            <a:rect l="l" t="t" r="r" b="b"/>
            <a:pathLst>
              <a:path w="1" h="4645" fill="none" extrusionOk="0">
                <a:moveTo>
                  <a:pt x="1" y="4644"/>
                </a:moveTo>
                <a:lnTo>
                  <a:pt x="1" y="1"/>
                </a:lnTo>
              </a:path>
            </a:pathLst>
          </a:custGeom>
          <a:noFill/>
          <a:ln w="9525" cap="rnd"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6575285" y="1676423"/>
            <a:ext cx="50" cy="231623"/>
          </a:xfrm>
          <a:custGeom>
            <a:avLst/>
            <a:gdLst/>
            <a:ahLst/>
            <a:cxnLst/>
            <a:rect l="l" t="t" r="r" b="b"/>
            <a:pathLst>
              <a:path w="1" h="4645" fill="none" extrusionOk="0">
                <a:moveTo>
                  <a:pt x="0" y="4644"/>
                </a:moveTo>
                <a:lnTo>
                  <a:pt x="0" y="1"/>
                </a:lnTo>
              </a:path>
            </a:pathLst>
          </a:custGeom>
          <a:noFill/>
          <a:ln w="9525" cap="rnd"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6844208" y="1676423"/>
            <a:ext cx="50" cy="231623"/>
          </a:xfrm>
          <a:custGeom>
            <a:avLst/>
            <a:gdLst/>
            <a:ahLst/>
            <a:cxnLst/>
            <a:rect l="l" t="t" r="r" b="b"/>
            <a:pathLst>
              <a:path w="1" h="4645" fill="none" extrusionOk="0">
                <a:moveTo>
                  <a:pt x="1" y="4644"/>
                </a:moveTo>
                <a:lnTo>
                  <a:pt x="1" y="1"/>
                </a:lnTo>
              </a:path>
            </a:pathLst>
          </a:custGeom>
          <a:noFill/>
          <a:ln w="9525" cap="rnd"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878190" y="2888782"/>
            <a:ext cx="99780" cy="99780"/>
          </a:xfrm>
          <a:custGeom>
            <a:avLst/>
            <a:gdLst/>
            <a:ahLst/>
            <a:cxnLst/>
            <a:rect l="l" t="t" r="r" b="b"/>
            <a:pathLst>
              <a:path w="2001" h="2001" extrusionOk="0">
                <a:moveTo>
                  <a:pt x="1001" y="1"/>
                </a:moveTo>
                <a:cubicBezTo>
                  <a:pt x="453" y="1"/>
                  <a:pt x="0" y="453"/>
                  <a:pt x="0" y="1001"/>
                </a:cubicBezTo>
                <a:cubicBezTo>
                  <a:pt x="0" y="1548"/>
                  <a:pt x="453" y="2001"/>
                  <a:pt x="1001" y="2001"/>
                </a:cubicBezTo>
                <a:cubicBezTo>
                  <a:pt x="1548" y="2001"/>
                  <a:pt x="2001" y="1548"/>
                  <a:pt x="2001" y="1001"/>
                </a:cubicBezTo>
                <a:cubicBezTo>
                  <a:pt x="2001" y="453"/>
                  <a:pt x="1548" y="1"/>
                  <a:pt x="1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797458" y="2799275"/>
            <a:ext cx="261243" cy="87214"/>
          </a:xfrm>
          <a:custGeom>
            <a:avLst/>
            <a:gdLst/>
            <a:ahLst/>
            <a:cxnLst/>
            <a:rect l="l" t="t" r="r" b="b"/>
            <a:pathLst>
              <a:path w="5239" h="1749" extrusionOk="0">
                <a:moveTo>
                  <a:pt x="661" y="1742"/>
                </a:moveTo>
                <a:lnTo>
                  <a:pt x="661" y="1742"/>
                </a:lnTo>
                <a:cubicBezTo>
                  <a:pt x="659" y="1744"/>
                  <a:pt x="657" y="1746"/>
                  <a:pt x="655" y="1748"/>
                </a:cubicBezTo>
                <a:lnTo>
                  <a:pt x="667" y="1748"/>
                </a:lnTo>
                <a:lnTo>
                  <a:pt x="661" y="1742"/>
                </a:lnTo>
                <a:close/>
                <a:moveTo>
                  <a:pt x="2620" y="1"/>
                </a:moveTo>
                <a:cubicBezTo>
                  <a:pt x="1670" y="1"/>
                  <a:pt x="721" y="361"/>
                  <a:pt x="0" y="1081"/>
                </a:cubicBezTo>
                <a:lnTo>
                  <a:pt x="661" y="1742"/>
                </a:lnTo>
                <a:lnTo>
                  <a:pt x="661" y="1742"/>
                </a:lnTo>
                <a:cubicBezTo>
                  <a:pt x="1202" y="1204"/>
                  <a:pt x="1911" y="935"/>
                  <a:pt x="2620" y="935"/>
                </a:cubicBezTo>
                <a:cubicBezTo>
                  <a:pt x="3331" y="935"/>
                  <a:pt x="4042" y="1206"/>
                  <a:pt x="4584" y="1748"/>
                </a:cubicBezTo>
                <a:lnTo>
                  <a:pt x="5239" y="1081"/>
                </a:lnTo>
                <a:cubicBezTo>
                  <a:pt x="4519" y="361"/>
                  <a:pt x="3569" y="1"/>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4742806" y="2710814"/>
            <a:ext cx="371145" cy="110351"/>
          </a:xfrm>
          <a:custGeom>
            <a:avLst/>
            <a:gdLst/>
            <a:ahLst/>
            <a:cxnLst/>
            <a:rect l="l" t="t" r="r" b="b"/>
            <a:pathLst>
              <a:path w="7443" h="2213" extrusionOk="0">
                <a:moveTo>
                  <a:pt x="3717" y="1"/>
                </a:moveTo>
                <a:cubicBezTo>
                  <a:pt x="2370" y="1"/>
                  <a:pt x="1025" y="516"/>
                  <a:pt x="1" y="1546"/>
                </a:cubicBezTo>
                <a:lnTo>
                  <a:pt x="656" y="2212"/>
                </a:lnTo>
                <a:cubicBezTo>
                  <a:pt x="1501" y="1367"/>
                  <a:pt x="2608" y="944"/>
                  <a:pt x="3716" y="944"/>
                </a:cubicBezTo>
                <a:cubicBezTo>
                  <a:pt x="4823" y="944"/>
                  <a:pt x="5930" y="1367"/>
                  <a:pt x="6775" y="2212"/>
                </a:cubicBezTo>
                <a:lnTo>
                  <a:pt x="7442" y="1546"/>
                </a:lnTo>
                <a:cubicBezTo>
                  <a:pt x="6412" y="516"/>
                  <a:pt x="5064" y="1"/>
                  <a:pt x="3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4688204" y="2619711"/>
            <a:ext cx="479751" cy="132591"/>
          </a:xfrm>
          <a:custGeom>
            <a:avLst/>
            <a:gdLst/>
            <a:ahLst/>
            <a:cxnLst/>
            <a:rect l="l" t="t" r="r" b="b"/>
            <a:pathLst>
              <a:path w="9621" h="2659" extrusionOk="0">
                <a:moveTo>
                  <a:pt x="661" y="2652"/>
                </a:moveTo>
                <a:lnTo>
                  <a:pt x="661" y="2652"/>
                </a:lnTo>
                <a:cubicBezTo>
                  <a:pt x="659" y="2654"/>
                  <a:pt x="657" y="2656"/>
                  <a:pt x="655" y="2658"/>
                </a:cubicBezTo>
                <a:lnTo>
                  <a:pt x="667" y="2658"/>
                </a:lnTo>
                <a:lnTo>
                  <a:pt x="661" y="2652"/>
                </a:lnTo>
                <a:close/>
                <a:moveTo>
                  <a:pt x="4811" y="0"/>
                </a:moveTo>
                <a:cubicBezTo>
                  <a:pt x="3069" y="0"/>
                  <a:pt x="1328" y="664"/>
                  <a:pt x="0" y="1991"/>
                </a:cubicBezTo>
                <a:lnTo>
                  <a:pt x="661" y="2652"/>
                </a:lnTo>
                <a:lnTo>
                  <a:pt x="661" y="2652"/>
                </a:lnTo>
                <a:cubicBezTo>
                  <a:pt x="1809" y="1507"/>
                  <a:pt x="3310" y="935"/>
                  <a:pt x="4809" y="935"/>
                </a:cubicBezTo>
                <a:cubicBezTo>
                  <a:pt x="6311" y="935"/>
                  <a:pt x="7811" y="1509"/>
                  <a:pt x="8954" y="2658"/>
                </a:cubicBezTo>
                <a:lnTo>
                  <a:pt x="9621" y="1991"/>
                </a:lnTo>
                <a:cubicBezTo>
                  <a:pt x="8293" y="664"/>
                  <a:pt x="6552" y="0"/>
                  <a:pt x="4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4886188" y="2066521"/>
            <a:ext cx="223894" cy="228631"/>
          </a:xfrm>
          <a:custGeom>
            <a:avLst/>
            <a:gdLst/>
            <a:ahLst/>
            <a:cxnLst/>
            <a:rect l="l" t="t" r="r" b="b"/>
            <a:pathLst>
              <a:path w="4490" h="4585" extrusionOk="0">
                <a:moveTo>
                  <a:pt x="2239" y="394"/>
                </a:moveTo>
                <a:cubicBezTo>
                  <a:pt x="2822" y="394"/>
                  <a:pt x="3287" y="870"/>
                  <a:pt x="3287" y="1441"/>
                </a:cubicBezTo>
                <a:lnTo>
                  <a:pt x="3287" y="1596"/>
                </a:lnTo>
                <a:lnTo>
                  <a:pt x="1203" y="1596"/>
                </a:lnTo>
                <a:lnTo>
                  <a:pt x="1191" y="1441"/>
                </a:lnTo>
                <a:cubicBezTo>
                  <a:pt x="1191" y="870"/>
                  <a:pt x="1655" y="394"/>
                  <a:pt x="2239" y="394"/>
                </a:cubicBezTo>
                <a:close/>
                <a:moveTo>
                  <a:pt x="2239" y="2462"/>
                </a:moveTo>
                <a:cubicBezTo>
                  <a:pt x="2411" y="2462"/>
                  <a:pt x="2584" y="2578"/>
                  <a:pt x="2584" y="2811"/>
                </a:cubicBezTo>
                <a:cubicBezTo>
                  <a:pt x="2584" y="2918"/>
                  <a:pt x="2525" y="3025"/>
                  <a:pt x="2429" y="3096"/>
                </a:cubicBezTo>
                <a:lnTo>
                  <a:pt x="2429" y="3358"/>
                </a:lnTo>
                <a:cubicBezTo>
                  <a:pt x="2441" y="3495"/>
                  <a:pt x="2340" y="3564"/>
                  <a:pt x="2239" y="3564"/>
                </a:cubicBezTo>
                <a:cubicBezTo>
                  <a:pt x="2138" y="3564"/>
                  <a:pt x="2036" y="3495"/>
                  <a:pt x="2048" y="3358"/>
                </a:cubicBezTo>
                <a:lnTo>
                  <a:pt x="2048" y="3096"/>
                </a:lnTo>
                <a:cubicBezTo>
                  <a:pt x="1953" y="3037"/>
                  <a:pt x="1894" y="2930"/>
                  <a:pt x="1894" y="2811"/>
                </a:cubicBezTo>
                <a:cubicBezTo>
                  <a:pt x="1894" y="2578"/>
                  <a:pt x="2066" y="2462"/>
                  <a:pt x="2239" y="2462"/>
                </a:cubicBezTo>
                <a:close/>
                <a:moveTo>
                  <a:pt x="2239" y="1"/>
                </a:moveTo>
                <a:cubicBezTo>
                  <a:pt x="1441" y="1"/>
                  <a:pt x="798" y="644"/>
                  <a:pt x="798" y="1441"/>
                </a:cubicBezTo>
                <a:lnTo>
                  <a:pt x="798" y="1596"/>
                </a:lnTo>
                <a:lnTo>
                  <a:pt x="477" y="1596"/>
                </a:lnTo>
                <a:cubicBezTo>
                  <a:pt x="215" y="1596"/>
                  <a:pt x="0" y="1810"/>
                  <a:pt x="0" y="2072"/>
                </a:cubicBezTo>
                <a:lnTo>
                  <a:pt x="0" y="4120"/>
                </a:lnTo>
                <a:cubicBezTo>
                  <a:pt x="0" y="4370"/>
                  <a:pt x="215" y="4585"/>
                  <a:pt x="477" y="4585"/>
                </a:cubicBezTo>
                <a:lnTo>
                  <a:pt x="4013" y="4585"/>
                </a:lnTo>
                <a:cubicBezTo>
                  <a:pt x="4275" y="4585"/>
                  <a:pt x="4489" y="4370"/>
                  <a:pt x="4489" y="4120"/>
                </a:cubicBezTo>
                <a:lnTo>
                  <a:pt x="4489" y="2072"/>
                </a:lnTo>
                <a:cubicBezTo>
                  <a:pt x="4489" y="1810"/>
                  <a:pt x="4275" y="1596"/>
                  <a:pt x="4013" y="1596"/>
                </a:cubicBezTo>
                <a:lnTo>
                  <a:pt x="3691" y="1596"/>
                </a:lnTo>
                <a:lnTo>
                  <a:pt x="3691" y="1441"/>
                </a:lnTo>
                <a:cubicBezTo>
                  <a:pt x="3691" y="644"/>
                  <a:pt x="3048" y="1"/>
                  <a:pt x="2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8168885" y="2399099"/>
            <a:ext cx="178168" cy="178168"/>
          </a:xfrm>
          <a:custGeom>
            <a:avLst/>
            <a:gdLst/>
            <a:ahLst/>
            <a:cxnLst/>
            <a:rect l="l" t="t" r="r" b="b"/>
            <a:pathLst>
              <a:path w="3573" h="3573" extrusionOk="0">
                <a:moveTo>
                  <a:pt x="1786" y="1"/>
                </a:moveTo>
                <a:cubicBezTo>
                  <a:pt x="798" y="1"/>
                  <a:pt x="0" y="798"/>
                  <a:pt x="0" y="1787"/>
                </a:cubicBezTo>
                <a:cubicBezTo>
                  <a:pt x="0" y="2775"/>
                  <a:pt x="798" y="3573"/>
                  <a:pt x="1786" y="3573"/>
                </a:cubicBezTo>
                <a:cubicBezTo>
                  <a:pt x="2775" y="3573"/>
                  <a:pt x="3572" y="2775"/>
                  <a:pt x="3572" y="1787"/>
                </a:cubicBezTo>
                <a:cubicBezTo>
                  <a:pt x="3572" y="798"/>
                  <a:pt x="2775"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8085162" y="2572479"/>
            <a:ext cx="345614" cy="138375"/>
          </a:xfrm>
          <a:custGeom>
            <a:avLst/>
            <a:gdLst/>
            <a:ahLst/>
            <a:cxnLst/>
            <a:rect l="l" t="t" r="r" b="b"/>
            <a:pathLst>
              <a:path w="6931" h="2775" extrusionOk="0">
                <a:moveTo>
                  <a:pt x="2156" y="0"/>
                </a:moveTo>
                <a:cubicBezTo>
                  <a:pt x="1239" y="369"/>
                  <a:pt x="513" y="1096"/>
                  <a:pt x="155" y="2012"/>
                </a:cubicBezTo>
                <a:cubicBezTo>
                  <a:pt x="1" y="2370"/>
                  <a:pt x="274" y="2763"/>
                  <a:pt x="667" y="2774"/>
                </a:cubicBezTo>
                <a:lnTo>
                  <a:pt x="6275" y="2774"/>
                </a:lnTo>
                <a:cubicBezTo>
                  <a:pt x="6668" y="2774"/>
                  <a:pt x="6930" y="2370"/>
                  <a:pt x="6787" y="2012"/>
                </a:cubicBezTo>
                <a:cubicBezTo>
                  <a:pt x="6430" y="1096"/>
                  <a:pt x="5704" y="369"/>
                  <a:pt x="4799" y="0"/>
                </a:cubicBezTo>
                <a:cubicBezTo>
                  <a:pt x="4406" y="304"/>
                  <a:pt x="3939" y="456"/>
                  <a:pt x="3473" y="456"/>
                </a:cubicBezTo>
                <a:cubicBezTo>
                  <a:pt x="3007" y="456"/>
                  <a:pt x="2543" y="304"/>
                  <a:pt x="2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7978791" y="3086734"/>
            <a:ext cx="396676" cy="387950"/>
          </a:xfrm>
          <a:custGeom>
            <a:avLst/>
            <a:gdLst/>
            <a:ahLst/>
            <a:cxnLst/>
            <a:rect l="l" t="t" r="r" b="b"/>
            <a:pathLst>
              <a:path w="7955" h="7780" extrusionOk="0">
                <a:moveTo>
                  <a:pt x="3983" y="2527"/>
                </a:moveTo>
                <a:cubicBezTo>
                  <a:pt x="5168" y="2527"/>
                  <a:pt x="5882" y="3916"/>
                  <a:pt x="5120" y="4882"/>
                </a:cubicBezTo>
                <a:cubicBezTo>
                  <a:pt x="4832" y="5245"/>
                  <a:pt x="4406" y="5435"/>
                  <a:pt x="3976" y="5435"/>
                </a:cubicBezTo>
                <a:cubicBezTo>
                  <a:pt x="3659" y="5435"/>
                  <a:pt x="3340" y="5332"/>
                  <a:pt x="3072" y="5120"/>
                </a:cubicBezTo>
                <a:cubicBezTo>
                  <a:pt x="2060" y="4310"/>
                  <a:pt x="2525" y="2691"/>
                  <a:pt x="3811" y="2536"/>
                </a:cubicBezTo>
                <a:cubicBezTo>
                  <a:pt x="3869" y="2530"/>
                  <a:pt x="3927" y="2527"/>
                  <a:pt x="3983" y="2527"/>
                </a:cubicBezTo>
                <a:close/>
                <a:moveTo>
                  <a:pt x="3955" y="0"/>
                </a:moveTo>
                <a:cubicBezTo>
                  <a:pt x="3778" y="0"/>
                  <a:pt x="3602" y="12"/>
                  <a:pt x="3430" y="36"/>
                </a:cubicBezTo>
                <a:cubicBezTo>
                  <a:pt x="3227" y="60"/>
                  <a:pt x="3108" y="250"/>
                  <a:pt x="3144" y="441"/>
                </a:cubicBezTo>
                <a:lnTo>
                  <a:pt x="3299" y="1048"/>
                </a:lnTo>
                <a:cubicBezTo>
                  <a:pt x="2858" y="1155"/>
                  <a:pt x="2441" y="1357"/>
                  <a:pt x="2096" y="1643"/>
                </a:cubicBezTo>
                <a:lnTo>
                  <a:pt x="1703" y="1155"/>
                </a:lnTo>
                <a:cubicBezTo>
                  <a:pt x="1639" y="1071"/>
                  <a:pt x="1543" y="1029"/>
                  <a:pt x="1446" y="1029"/>
                </a:cubicBezTo>
                <a:cubicBezTo>
                  <a:pt x="1364" y="1029"/>
                  <a:pt x="1281" y="1059"/>
                  <a:pt x="1215" y="1119"/>
                </a:cubicBezTo>
                <a:cubicBezTo>
                  <a:pt x="1084" y="1238"/>
                  <a:pt x="977" y="1369"/>
                  <a:pt x="870" y="1500"/>
                </a:cubicBezTo>
                <a:cubicBezTo>
                  <a:pt x="751" y="1643"/>
                  <a:pt x="656" y="1798"/>
                  <a:pt x="560" y="1953"/>
                </a:cubicBezTo>
                <a:cubicBezTo>
                  <a:pt x="453" y="2119"/>
                  <a:pt x="525" y="2334"/>
                  <a:pt x="703" y="2417"/>
                </a:cubicBezTo>
                <a:lnTo>
                  <a:pt x="1275" y="2691"/>
                </a:lnTo>
                <a:cubicBezTo>
                  <a:pt x="1072" y="3096"/>
                  <a:pt x="977" y="3548"/>
                  <a:pt x="977" y="3989"/>
                </a:cubicBezTo>
                <a:lnTo>
                  <a:pt x="346" y="3989"/>
                </a:lnTo>
                <a:cubicBezTo>
                  <a:pt x="155" y="4001"/>
                  <a:pt x="1" y="4167"/>
                  <a:pt x="24" y="4358"/>
                </a:cubicBezTo>
                <a:cubicBezTo>
                  <a:pt x="60" y="4715"/>
                  <a:pt x="132" y="5060"/>
                  <a:pt x="263" y="5382"/>
                </a:cubicBezTo>
                <a:cubicBezTo>
                  <a:pt x="317" y="5517"/>
                  <a:pt x="446" y="5598"/>
                  <a:pt x="578" y="5598"/>
                </a:cubicBezTo>
                <a:cubicBezTo>
                  <a:pt x="620" y="5598"/>
                  <a:pt x="663" y="5590"/>
                  <a:pt x="703" y="5572"/>
                </a:cubicBezTo>
                <a:lnTo>
                  <a:pt x="1275" y="5298"/>
                </a:lnTo>
                <a:cubicBezTo>
                  <a:pt x="1465" y="5703"/>
                  <a:pt x="1751" y="6060"/>
                  <a:pt x="2108" y="6334"/>
                </a:cubicBezTo>
                <a:lnTo>
                  <a:pt x="1715" y="6822"/>
                </a:lnTo>
                <a:cubicBezTo>
                  <a:pt x="1596" y="6977"/>
                  <a:pt x="1632" y="7203"/>
                  <a:pt x="1799" y="7311"/>
                </a:cubicBezTo>
                <a:cubicBezTo>
                  <a:pt x="2096" y="7501"/>
                  <a:pt x="2418" y="7656"/>
                  <a:pt x="2751" y="7763"/>
                </a:cubicBezTo>
                <a:cubicBezTo>
                  <a:pt x="2787" y="7774"/>
                  <a:pt x="2822" y="7779"/>
                  <a:pt x="2857" y="7779"/>
                </a:cubicBezTo>
                <a:cubicBezTo>
                  <a:pt x="3008" y="7779"/>
                  <a:pt x="3141" y="7680"/>
                  <a:pt x="3180" y="7525"/>
                </a:cubicBezTo>
                <a:lnTo>
                  <a:pt x="3311" y="6918"/>
                </a:lnTo>
                <a:cubicBezTo>
                  <a:pt x="3531" y="6965"/>
                  <a:pt x="3757" y="6989"/>
                  <a:pt x="3983" y="6989"/>
                </a:cubicBezTo>
                <a:cubicBezTo>
                  <a:pt x="4210" y="6989"/>
                  <a:pt x="4436" y="6965"/>
                  <a:pt x="4656" y="6918"/>
                </a:cubicBezTo>
                <a:lnTo>
                  <a:pt x="4799" y="7525"/>
                </a:lnTo>
                <a:cubicBezTo>
                  <a:pt x="4838" y="7680"/>
                  <a:pt x="4971" y="7779"/>
                  <a:pt x="5121" y="7779"/>
                </a:cubicBezTo>
                <a:cubicBezTo>
                  <a:pt x="5156" y="7779"/>
                  <a:pt x="5192" y="7774"/>
                  <a:pt x="5228" y="7763"/>
                </a:cubicBezTo>
                <a:cubicBezTo>
                  <a:pt x="5561" y="7656"/>
                  <a:pt x="5882" y="7501"/>
                  <a:pt x="6180" y="7299"/>
                </a:cubicBezTo>
                <a:cubicBezTo>
                  <a:pt x="6347" y="7192"/>
                  <a:pt x="6382" y="6965"/>
                  <a:pt x="6263" y="6822"/>
                </a:cubicBezTo>
                <a:lnTo>
                  <a:pt x="5870" y="6322"/>
                </a:lnTo>
                <a:cubicBezTo>
                  <a:pt x="6216" y="6049"/>
                  <a:pt x="6501" y="5691"/>
                  <a:pt x="6692" y="5287"/>
                </a:cubicBezTo>
                <a:lnTo>
                  <a:pt x="7263" y="5560"/>
                </a:lnTo>
                <a:cubicBezTo>
                  <a:pt x="7304" y="5578"/>
                  <a:pt x="7347" y="5586"/>
                  <a:pt x="7390" y="5586"/>
                </a:cubicBezTo>
                <a:cubicBezTo>
                  <a:pt x="7525" y="5586"/>
                  <a:pt x="7659" y="5505"/>
                  <a:pt x="7704" y="5370"/>
                </a:cubicBezTo>
                <a:cubicBezTo>
                  <a:pt x="7835" y="5037"/>
                  <a:pt x="7906" y="4691"/>
                  <a:pt x="7942" y="4334"/>
                </a:cubicBezTo>
                <a:cubicBezTo>
                  <a:pt x="7954" y="4144"/>
                  <a:pt x="7799" y="3977"/>
                  <a:pt x="7609" y="3977"/>
                </a:cubicBezTo>
                <a:lnTo>
                  <a:pt x="6978" y="3977"/>
                </a:lnTo>
                <a:cubicBezTo>
                  <a:pt x="6978" y="3524"/>
                  <a:pt x="6882" y="3072"/>
                  <a:pt x="6680" y="2667"/>
                </a:cubicBezTo>
                <a:lnTo>
                  <a:pt x="7252" y="2393"/>
                </a:lnTo>
                <a:cubicBezTo>
                  <a:pt x="7430" y="2310"/>
                  <a:pt x="7490" y="2096"/>
                  <a:pt x="7394" y="1929"/>
                </a:cubicBezTo>
                <a:cubicBezTo>
                  <a:pt x="7180" y="1619"/>
                  <a:pt x="6954" y="1322"/>
                  <a:pt x="6680" y="1048"/>
                </a:cubicBezTo>
                <a:cubicBezTo>
                  <a:pt x="6630" y="993"/>
                  <a:pt x="6563" y="966"/>
                  <a:pt x="6494" y="966"/>
                </a:cubicBezTo>
                <a:cubicBezTo>
                  <a:pt x="6414" y="966"/>
                  <a:pt x="6333" y="1002"/>
                  <a:pt x="6275" y="1072"/>
                </a:cubicBezTo>
                <a:lnTo>
                  <a:pt x="5835" y="1619"/>
                </a:lnTo>
                <a:cubicBezTo>
                  <a:pt x="5489" y="1346"/>
                  <a:pt x="5073" y="1143"/>
                  <a:pt x="4632" y="1048"/>
                </a:cubicBezTo>
                <a:lnTo>
                  <a:pt x="4763" y="441"/>
                </a:lnTo>
                <a:cubicBezTo>
                  <a:pt x="4811" y="250"/>
                  <a:pt x="4680" y="60"/>
                  <a:pt x="4489" y="36"/>
                </a:cubicBezTo>
                <a:cubicBezTo>
                  <a:pt x="4311" y="12"/>
                  <a:pt x="4132" y="0"/>
                  <a:pt x="3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5423360" y="1690113"/>
            <a:ext cx="339631" cy="204247"/>
          </a:xfrm>
          <a:custGeom>
            <a:avLst/>
            <a:gdLst/>
            <a:ahLst/>
            <a:cxnLst/>
            <a:rect l="l" t="t" r="r" b="b"/>
            <a:pathLst>
              <a:path w="6811" h="4096" extrusionOk="0">
                <a:moveTo>
                  <a:pt x="2694" y="1"/>
                </a:moveTo>
                <a:cubicBezTo>
                  <a:pt x="2054" y="1"/>
                  <a:pt x="1414" y="376"/>
                  <a:pt x="1191" y="1119"/>
                </a:cubicBezTo>
                <a:cubicBezTo>
                  <a:pt x="464" y="1321"/>
                  <a:pt x="0" y="2012"/>
                  <a:pt x="83" y="2750"/>
                </a:cubicBezTo>
                <a:cubicBezTo>
                  <a:pt x="167" y="3488"/>
                  <a:pt x="786" y="4060"/>
                  <a:pt x="1524" y="4095"/>
                </a:cubicBezTo>
                <a:lnTo>
                  <a:pt x="5870" y="4095"/>
                </a:lnTo>
                <a:cubicBezTo>
                  <a:pt x="6406" y="4036"/>
                  <a:pt x="6810" y="3595"/>
                  <a:pt x="6810" y="3059"/>
                </a:cubicBezTo>
                <a:cubicBezTo>
                  <a:pt x="6810" y="2524"/>
                  <a:pt x="6406" y="2071"/>
                  <a:pt x="5870" y="2024"/>
                </a:cubicBezTo>
                <a:lnTo>
                  <a:pt x="5870" y="2036"/>
                </a:lnTo>
                <a:cubicBezTo>
                  <a:pt x="5763" y="2036"/>
                  <a:pt x="5656" y="2047"/>
                  <a:pt x="5548" y="2083"/>
                </a:cubicBezTo>
                <a:cubicBezTo>
                  <a:pt x="5346" y="1500"/>
                  <a:pt x="4798" y="1095"/>
                  <a:pt x="4179" y="1071"/>
                </a:cubicBezTo>
                <a:cubicBezTo>
                  <a:pt x="3939" y="355"/>
                  <a:pt x="3316" y="1"/>
                  <a:pt x="2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368451" y="3422111"/>
            <a:ext cx="226836" cy="193726"/>
          </a:xfrm>
          <a:custGeom>
            <a:avLst/>
            <a:gdLst/>
            <a:ahLst/>
            <a:cxnLst/>
            <a:rect l="l" t="t" r="r" b="b"/>
            <a:pathLst>
              <a:path w="4549" h="3885" extrusionOk="0">
                <a:moveTo>
                  <a:pt x="2588" y="896"/>
                </a:moveTo>
                <a:cubicBezTo>
                  <a:pt x="3126" y="896"/>
                  <a:pt x="3644" y="1312"/>
                  <a:pt x="3644" y="1941"/>
                </a:cubicBezTo>
                <a:cubicBezTo>
                  <a:pt x="3644" y="2512"/>
                  <a:pt x="3168" y="2977"/>
                  <a:pt x="2596" y="2977"/>
                </a:cubicBezTo>
                <a:cubicBezTo>
                  <a:pt x="1667" y="2977"/>
                  <a:pt x="1203" y="1858"/>
                  <a:pt x="1858" y="1203"/>
                </a:cubicBezTo>
                <a:cubicBezTo>
                  <a:pt x="2069" y="991"/>
                  <a:pt x="2331" y="896"/>
                  <a:pt x="2588" y="896"/>
                </a:cubicBezTo>
                <a:close/>
                <a:moveTo>
                  <a:pt x="2618" y="0"/>
                </a:moveTo>
                <a:cubicBezTo>
                  <a:pt x="2610" y="0"/>
                  <a:pt x="2603" y="0"/>
                  <a:pt x="2596" y="0"/>
                </a:cubicBezTo>
                <a:cubicBezTo>
                  <a:pt x="870" y="0"/>
                  <a:pt x="1" y="2084"/>
                  <a:pt x="1227" y="3310"/>
                </a:cubicBezTo>
                <a:cubicBezTo>
                  <a:pt x="1620" y="3707"/>
                  <a:pt x="2105" y="3884"/>
                  <a:pt x="2582" y="3884"/>
                </a:cubicBezTo>
                <a:cubicBezTo>
                  <a:pt x="3578" y="3884"/>
                  <a:pt x="4537" y="3109"/>
                  <a:pt x="4537" y="1941"/>
                </a:cubicBezTo>
                <a:cubicBezTo>
                  <a:pt x="4549" y="877"/>
                  <a:pt x="3679" y="0"/>
                  <a:pt x="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555495" y="3488331"/>
            <a:ext cx="434025" cy="116684"/>
          </a:xfrm>
          <a:custGeom>
            <a:avLst/>
            <a:gdLst/>
            <a:ahLst/>
            <a:cxnLst/>
            <a:rect l="l" t="t" r="r" b="b"/>
            <a:pathLst>
              <a:path w="8704" h="2340" extrusionOk="0">
                <a:moveTo>
                  <a:pt x="8117" y="0"/>
                </a:moveTo>
                <a:cubicBezTo>
                  <a:pt x="8091" y="0"/>
                  <a:pt x="8064" y="2"/>
                  <a:pt x="8037" y="6"/>
                </a:cubicBezTo>
                <a:lnTo>
                  <a:pt x="702" y="6"/>
                </a:lnTo>
                <a:cubicBezTo>
                  <a:pt x="0" y="89"/>
                  <a:pt x="0" y="1101"/>
                  <a:pt x="702" y="1184"/>
                </a:cubicBezTo>
                <a:lnTo>
                  <a:pt x="5227" y="1184"/>
                </a:lnTo>
                <a:lnTo>
                  <a:pt x="5227" y="1708"/>
                </a:lnTo>
                <a:cubicBezTo>
                  <a:pt x="5227" y="1863"/>
                  <a:pt x="5346" y="1982"/>
                  <a:pt x="5501" y="1982"/>
                </a:cubicBezTo>
                <a:lnTo>
                  <a:pt x="5810" y="1982"/>
                </a:lnTo>
                <a:cubicBezTo>
                  <a:pt x="5953" y="1982"/>
                  <a:pt x="6084" y="1863"/>
                  <a:pt x="6084" y="1708"/>
                </a:cubicBezTo>
                <a:lnTo>
                  <a:pt x="6084" y="1184"/>
                </a:lnTo>
                <a:lnTo>
                  <a:pt x="6715" y="1184"/>
                </a:lnTo>
                <a:lnTo>
                  <a:pt x="6715" y="2066"/>
                </a:lnTo>
                <a:cubicBezTo>
                  <a:pt x="6715" y="2220"/>
                  <a:pt x="6834" y="2339"/>
                  <a:pt x="6989" y="2339"/>
                </a:cubicBezTo>
                <a:lnTo>
                  <a:pt x="7299" y="2339"/>
                </a:lnTo>
                <a:cubicBezTo>
                  <a:pt x="7453" y="2339"/>
                  <a:pt x="7572" y="2220"/>
                  <a:pt x="7572" y="2066"/>
                </a:cubicBezTo>
                <a:lnTo>
                  <a:pt x="7572" y="1184"/>
                </a:lnTo>
                <a:lnTo>
                  <a:pt x="8037" y="1184"/>
                </a:lnTo>
                <a:cubicBezTo>
                  <a:pt x="8064" y="1188"/>
                  <a:pt x="8091" y="1190"/>
                  <a:pt x="8117" y="1190"/>
                </a:cubicBezTo>
                <a:cubicBezTo>
                  <a:pt x="8439" y="1190"/>
                  <a:pt x="8703" y="931"/>
                  <a:pt x="8703" y="601"/>
                </a:cubicBezTo>
                <a:cubicBezTo>
                  <a:pt x="8703" y="260"/>
                  <a:pt x="8439" y="0"/>
                  <a:pt x="8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7959913" y="1469801"/>
            <a:ext cx="291561" cy="366358"/>
          </a:xfrm>
          <a:custGeom>
            <a:avLst/>
            <a:gdLst/>
            <a:ahLst/>
            <a:cxnLst/>
            <a:rect l="l" t="t" r="r" b="b"/>
            <a:pathLst>
              <a:path w="5847" h="7347" extrusionOk="0">
                <a:moveTo>
                  <a:pt x="2929" y="643"/>
                </a:moveTo>
                <a:lnTo>
                  <a:pt x="5334" y="1524"/>
                </a:lnTo>
                <a:lnTo>
                  <a:pt x="5334" y="3513"/>
                </a:lnTo>
                <a:cubicBezTo>
                  <a:pt x="5346" y="4941"/>
                  <a:pt x="4430" y="6215"/>
                  <a:pt x="3060" y="6668"/>
                </a:cubicBezTo>
                <a:lnTo>
                  <a:pt x="2929" y="6715"/>
                </a:lnTo>
                <a:lnTo>
                  <a:pt x="2786" y="6668"/>
                </a:lnTo>
                <a:cubicBezTo>
                  <a:pt x="1429" y="6215"/>
                  <a:pt x="512" y="4941"/>
                  <a:pt x="512" y="3513"/>
                </a:cubicBezTo>
                <a:lnTo>
                  <a:pt x="512" y="1524"/>
                </a:lnTo>
                <a:lnTo>
                  <a:pt x="2929" y="643"/>
                </a:lnTo>
                <a:close/>
                <a:moveTo>
                  <a:pt x="2929" y="0"/>
                </a:moveTo>
                <a:lnTo>
                  <a:pt x="12" y="1072"/>
                </a:lnTo>
                <a:lnTo>
                  <a:pt x="12" y="3477"/>
                </a:lnTo>
                <a:cubicBezTo>
                  <a:pt x="0" y="5215"/>
                  <a:pt x="1108" y="6751"/>
                  <a:pt x="2763" y="7299"/>
                </a:cubicBezTo>
                <a:lnTo>
                  <a:pt x="2929" y="7346"/>
                </a:lnTo>
                <a:lnTo>
                  <a:pt x="3096" y="7299"/>
                </a:lnTo>
                <a:cubicBezTo>
                  <a:pt x="4739" y="6751"/>
                  <a:pt x="5846" y="5215"/>
                  <a:pt x="5846" y="3477"/>
                </a:cubicBezTo>
                <a:lnTo>
                  <a:pt x="5846" y="1072"/>
                </a:lnTo>
                <a:lnTo>
                  <a:pt x="29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8015713" y="1557364"/>
            <a:ext cx="180561" cy="176971"/>
          </a:xfrm>
          <a:custGeom>
            <a:avLst/>
            <a:gdLst/>
            <a:ahLst/>
            <a:cxnLst/>
            <a:rect l="l" t="t" r="r" b="b"/>
            <a:pathLst>
              <a:path w="3621" h="3549" extrusionOk="0">
                <a:moveTo>
                  <a:pt x="1812" y="1156"/>
                </a:moveTo>
                <a:cubicBezTo>
                  <a:pt x="2346" y="1156"/>
                  <a:pt x="2673" y="1791"/>
                  <a:pt x="2322" y="2233"/>
                </a:cubicBezTo>
                <a:cubicBezTo>
                  <a:pt x="2192" y="2397"/>
                  <a:pt x="1999" y="2483"/>
                  <a:pt x="1804" y="2483"/>
                </a:cubicBezTo>
                <a:cubicBezTo>
                  <a:pt x="1660" y="2483"/>
                  <a:pt x="1515" y="2436"/>
                  <a:pt x="1394" y="2340"/>
                </a:cubicBezTo>
                <a:cubicBezTo>
                  <a:pt x="941" y="1971"/>
                  <a:pt x="1144" y="1233"/>
                  <a:pt x="1727" y="1161"/>
                </a:cubicBezTo>
                <a:cubicBezTo>
                  <a:pt x="1756" y="1158"/>
                  <a:pt x="1784" y="1156"/>
                  <a:pt x="1812" y="1156"/>
                </a:cubicBezTo>
                <a:close/>
                <a:moveTo>
                  <a:pt x="1792" y="0"/>
                </a:moveTo>
                <a:cubicBezTo>
                  <a:pt x="1712" y="0"/>
                  <a:pt x="1632" y="6"/>
                  <a:pt x="1548" y="18"/>
                </a:cubicBezTo>
                <a:cubicBezTo>
                  <a:pt x="1465" y="30"/>
                  <a:pt x="1406" y="113"/>
                  <a:pt x="1429" y="209"/>
                </a:cubicBezTo>
                <a:lnTo>
                  <a:pt x="1489" y="483"/>
                </a:lnTo>
                <a:cubicBezTo>
                  <a:pt x="1298" y="530"/>
                  <a:pt x="1108" y="614"/>
                  <a:pt x="953" y="744"/>
                </a:cubicBezTo>
                <a:lnTo>
                  <a:pt x="774" y="530"/>
                </a:lnTo>
                <a:cubicBezTo>
                  <a:pt x="742" y="492"/>
                  <a:pt x="696" y="470"/>
                  <a:pt x="651" y="470"/>
                </a:cubicBezTo>
                <a:cubicBezTo>
                  <a:pt x="613" y="470"/>
                  <a:pt x="576" y="486"/>
                  <a:pt x="548" y="518"/>
                </a:cubicBezTo>
                <a:cubicBezTo>
                  <a:pt x="489" y="566"/>
                  <a:pt x="441" y="625"/>
                  <a:pt x="393" y="685"/>
                </a:cubicBezTo>
                <a:cubicBezTo>
                  <a:pt x="334" y="756"/>
                  <a:pt x="298" y="816"/>
                  <a:pt x="251" y="887"/>
                </a:cubicBezTo>
                <a:cubicBezTo>
                  <a:pt x="203" y="959"/>
                  <a:pt x="239" y="1066"/>
                  <a:pt x="310" y="1102"/>
                </a:cubicBezTo>
                <a:lnTo>
                  <a:pt x="572" y="1221"/>
                </a:lnTo>
                <a:cubicBezTo>
                  <a:pt x="489" y="1411"/>
                  <a:pt x="441" y="1614"/>
                  <a:pt x="441" y="1816"/>
                </a:cubicBezTo>
                <a:lnTo>
                  <a:pt x="155" y="1816"/>
                </a:lnTo>
                <a:cubicBezTo>
                  <a:pt x="72" y="1816"/>
                  <a:pt x="1" y="1899"/>
                  <a:pt x="12" y="1983"/>
                </a:cubicBezTo>
                <a:cubicBezTo>
                  <a:pt x="24" y="2138"/>
                  <a:pt x="60" y="2304"/>
                  <a:pt x="120" y="2447"/>
                </a:cubicBezTo>
                <a:cubicBezTo>
                  <a:pt x="137" y="2508"/>
                  <a:pt x="192" y="2549"/>
                  <a:pt x="253" y="2549"/>
                </a:cubicBezTo>
                <a:cubicBezTo>
                  <a:pt x="276" y="2549"/>
                  <a:pt x="299" y="2543"/>
                  <a:pt x="322" y="2530"/>
                </a:cubicBezTo>
                <a:lnTo>
                  <a:pt x="572" y="2411"/>
                </a:lnTo>
                <a:cubicBezTo>
                  <a:pt x="667" y="2590"/>
                  <a:pt x="798" y="2757"/>
                  <a:pt x="953" y="2876"/>
                </a:cubicBezTo>
                <a:lnTo>
                  <a:pt x="774" y="3102"/>
                </a:lnTo>
                <a:cubicBezTo>
                  <a:pt x="715" y="3173"/>
                  <a:pt x="739" y="3281"/>
                  <a:pt x="822" y="3328"/>
                </a:cubicBezTo>
                <a:cubicBezTo>
                  <a:pt x="953" y="3411"/>
                  <a:pt x="1108" y="3483"/>
                  <a:pt x="1263" y="3542"/>
                </a:cubicBezTo>
                <a:cubicBezTo>
                  <a:pt x="1277" y="3547"/>
                  <a:pt x="1291" y="3549"/>
                  <a:pt x="1305" y="3549"/>
                </a:cubicBezTo>
                <a:cubicBezTo>
                  <a:pt x="1373" y="3549"/>
                  <a:pt x="1433" y="3502"/>
                  <a:pt x="1453" y="3423"/>
                </a:cubicBezTo>
                <a:lnTo>
                  <a:pt x="1513" y="3150"/>
                </a:lnTo>
                <a:cubicBezTo>
                  <a:pt x="1614" y="3173"/>
                  <a:pt x="1715" y="3185"/>
                  <a:pt x="1816" y="3185"/>
                </a:cubicBezTo>
                <a:cubicBezTo>
                  <a:pt x="1917" y="3185"/>
                  <a:pt x="2019" y="3173"/>
                  <a:pt x="2120" y="3150"/>
                </a:cubicBezTo>
                <a:lnTo>
                  <a:pt x="2179" y="3423"/>
                </a:lnTo>
                <a:cubicBezTo>
                  <a:pt x="2198" y="3497"/>
                  <a:pt x="2252" y="3542"/>
                  <a:pt x="2320" y="3542"/>
                </a:cubicBezTo>
                <a:cubicBezTo>
                  <a:pt x="2340" y="3542"/>
                  <a:pt x="2360" y="3539"/>
                  <a:pt x="2382" y="3531"/>
                </a:cubicBezTo>
                <a:cubicBezTo>
                  <a:pt x="2525" y="3483"/>
                  <a:pt x="2679" y="3411"/>
                  <a:pt x="2810" y="3328"/>
                </a:cubicBezTo>
                <a:cubicBezTo>
                  <a:pt x="2882" y="3281"/>
                  <a:pt x="2894" y="3173"/>
                  <a:pt x="2846" y="3102"/>
                </a:cubicBezTo>
                <a:lnTo>
                  <a:pt x="2668" y="2888"/>
                </a:lnTo>
                <a:cubicBezTo>
                  <a:pt x="2822" y="2757"/>
                  <a:pt x="2953" y="2590"/>
                  <a:pt x="3037" y="2411"/>
                </a:cubicBezTo>
                <a:lnTo>
                  <a:pt x="3299" y="2530"/>
                </a:lnTo>
                <a:cubicBezTo>
                  <a:pt x="3320" y="2540"/>
                  <a:pt x="3343" y="2544"/>
                  <a:pt x="3365" y="2544"/>
                </a:cubicBezTo>
                <a:cubicBezTo>
                  <a:pt x="3427" y="2544"/>
                  <a:pt x="3483" y="2509"/>
                  <a:pt x="3501" y="2447"/>
                </a:cubicBezTo>
                <a:cubicBezTo>
                  <a:pt x="3561" y="2292"/>
                  <a:pt x="3596" y="2138"/>
                  <a:pt x="3608" y="1983"/>
                </a:cubicBezTo>
                <a:cubicBezTo>
                  <a:pt x="3620" y="1887"/>
                  <a:pt x="3549" y="1816"/>
                  <a:pt x="3465" y="1816"/>
                </a:cubicBezTo>
                <a:lnTo>
                  <a:pt x="3180" y="1816"/>
                </a:lnTo>
                <a:cubicBezTo>
                  <a:pt x="3180" y="1614"/>
                  <a:pt x="3132" y="1411"/>
                  <a:pt x="3037" y="1221"/>
                </a:cubicBezTo>
                <a:lnTo>
                  <a:pt x="3299" y="1102"/>
                </a:lnTo>
                <a:cubicBezTo>
                  <a:pt x="3382" y="1054"/>
                  <a:pt x="3406" y="959"/>
                  <a:pt x="3358" y="887"/>
                </a:cubicBezTo>
                <a:cubicBezTo>
                  <a:pt x="3263" y="744"/>
                  <a:pt x="3168" y="614"/>
                  <a:pt x="3049" y="483"/>
                </a:cubicBezTo>
                <a:cubicBezTo>
                  <a:pt x="3020" y="460"/>
                  <a:pt x="2987" y="448"/>
                  <a:pt x="2955" y="448"/>
                </a:cubicBezTo>
                <a:cubicBezTo>
                  <a:pt x="2918" y="448"/>
                  <a:pt x="2883" y="463"/>
                  <a:pt x="2858" y="494"/>
                </a:cubicBezTo>
                <a:lnTo>
                  <a:pt x="2656" y="744"/>
                </a:lnTo>
                <a:cubicBezTo>
                  <a:pt x="2489" y="614"/>
                  <a:pt x="2298" y="530"/>
                  <a:pt x="2096" y="483"/>
                </a:cubicBezTo>
                <a:lnTo>
                  <a:pt x="2168" y="209"/>
                </a:lnTo>
                <a:cubicBezTo>
                  <a:pt x="2179" y="113"/>
                  <a:pt x="2120" y="30"/>
                  <a:pt x="2037" y="18"/>
                </a:cubicBezTo>
                <a:cubicBezTo>
                  <a:pt x="1953" y="6"/>
                  <a:pt x="1873" y="0"/>
                  <a:pt x="1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5033403" y="3678631"/>
            <a:ext cx="2789897" cy="182905"/>
          </a:xfrm>
          <a:custGeom>
            <a:avLst/>
            <a:gdLst/>
            <a:ahLst/>
            <a:cxnLst/>
            <a:rect l="l" t="t" r="r" b="b"/>
            <a:pathLst>
              <a:path w="55949" h="3668" extrusionOk="0">
                <a:moveTo>
                  <a:pt x="1" y="1"/>
                </a:moveTo>
                <a:cubicBezTo>
                  <a:pt x="1" y="1418"/>
                  <a:pt x="644" y="2775"/>
                  <a:pt x="1751" y="3668"/>
                </a:cubicBezTo>
                <a:lnTo>
                  <a:pt x="53341" y="3668"/>
                </a:lnTo>
                <a:cubicBezTo>
                  <a:pt x="53436" y="3668"/>
                  <a:pt x="53531" y="3656"/>
                  <a:pt x="53615" y="3656"/>
                </a:cubicBezTo>
                <a:cubicBezTo>
                  <a:pt x="55948" y="3525"/>
                  <a:pt x="55793" y="1"/>
                  <a:pt x="534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09187A31-0C90-3825-312E-57C4DBE82E08}"/>
              </a:ext>
            </a:extLst>
          </p:cNvPr>
          <p:cNvSpPr txBox="1"/>
          <p:nvPr/>
        </p:nvSpPr>
        <p:spPr>
          <a:xfrm>
            <a:off x="145043" y="925843"/>
            <a:ext cx="4047444" cy="4247317"/>
          </a:xfrm>
          <a:prstGeom prst="rect">
            <a:avLst/>
          </a:prstGeom>
          <a:noFill/>
        </p:spPr>
        <p:txBody>
          <a:bodyPr wrap="square">
            <a:spAutoFit/>
          </a:bodyPr>
          <a:lstStyle/>
          <a:p>
            <a:pPr algn="l">
              <a:buFont typeface="Arial" panose="020B0604020202020204" pitchFamily="34" charset="0"/>
              <a:buChar char="•"/>
            </a:pPr>
            <a:r>
              <a:rPr lang="en-US" sz="1800" b="0" i="0" dirty="0">
                <a:solidFill>
                  <a:schemeClr val="tx1"/>
                </a:solidFill>
                <a:effectLst/>
                <a:latin typeface="Fira Sans" panose="020B0503050000020004" pitchFamily="34" charset="0"/>
              </a:rPr>
              <a:t>W32.MyDoom@mm,</a:t>
            </a:r>
          </a:p>
          <a:p>
            <a:pPr algn="l">
              <a:buFont typeface="Arial" panose="020B0604020202020204" pitchFamily="34" charset="0"/>
              <a:buChar char="•"/>
            </a:pPr>
            <a:endParaRPr lang="en-US" sz="1800" b="0" i="0" dirty="0">
              <a:solidFill>
                <a:schemeClr val="tx1"/>
              </a:solidFill>
              <a:effectLst/>
              <a:latin typeface="Fira Sans" panose="020B0503050000020004" pitchFamily="34" charset="0"/>
            </a:endParaRPr>
          </a:p>
          <a:p>
            <a:pPr algn="l">
              <a:buFont typeface="Arial" panose="020B0604020202020204" pitchFamily="34" charset="0"/>
              <a:buChar char="•"/>
            </a:pPr>
            <a:r>
              <a:rPr lang="en-US" sz="1800" b="0" i="0" dirty="0" err="1">
                <a:solidFill>
                  <a:schemeClr val="tx1"/>
                </a:solidFill>
                <a:effectLst/>
                <a:latin typeface="Fira Sans" panose="020B0503050000020004" pitchFamily="34" charset="0"/>
              </a:rPr>
              <a:t>Novarg</a:t>
            </a:r>
            <a:r>
              <a:rPr lang="en-US" sz="1800" b="0" i="0" dirty="0">
                <a:solidFill>
                  <a:schemeClr val="tx1"/>
                </a:solidFill>
                <a:effectLst/>
                <a:latin typeface="Fira Sans" panose="020B0503050000020004" pitchFamily="34" charset="0"/>
              </a:rPr>
              <a:t>,</a:t>
            </a:r>
          </a:p>
          <a:p>
            <a:pPr algn="l">
              <a:buFont typeface="Arial" panose="020B0604020202020204" pitchFamily="34" charset="0"/>
              <a:buChar char="•"/>
            </a:pPr>
            <a:endParaRPr lang="en-US" sz="1800" b="0" i="0" dirty="0">
              <a:solidFill>
                <a:schemeClr val="tx1"/>
              </a:solidFill>
              <a:effectLst/>
              <a:latin typeface="Fira Sans" panose="020B0503050000020004" pitchFamily="34" charset="0"/>
            </a:endParaRPr>
          </a:p>
          <a:p>
            <a:pPr algn="l">
              <a:buFont typeface="Arial" panose="020B0604020202020204" pitchFamily="34" charset="0"/>
              <a:buChar char="•"/>
            </a:pPr>
            <a:r>
              <a:rPr lang="en-US" sz="1800" b="0" i="0" dirty="0" err="1">
                <a:solidFill>
                  <a:schemeClr val="tx1"/>
                </a:solidFill>
                <a:effectLst/>
                <a:latin typeface="Fira Sans" panose="020B0503050000020004" pitchFamily="34" charset="0"/>
              </a:rPr>
              <a:t>Mimail.R</a:t>
            </a:r>
            <a:r>
              <a:rPr lang="en-US" sz="1800" b="0" i="0" dirty="0">
                <a:solidFill>
                  <a:schemeClr val="tx1"/>
                </a:solidFill>
                <a:effectLst/>
                <a:latin typeface="Fira Sans" panose="020B0503050000020004" pitchFamily="34" charset="0"/>
              </a:rPr>
              <a:t>,</a:t>
            </a:r>
          </a:p>
          <a:p>
            <a:pPr algn="l">
              <a:buFont typeface="Arial" panose="020B0604020202020204" pitchFamily="34" charset="0"/>
              <a:buChar char="•"/>
            </a:pPr>
            <a:endParaRPr lang="en-US" sz="1800" b="0" i="0" dirty="0">
              <a:solidFill>
                <a:schemeClr val="tx1"/>
              </a:solidFill>
              <a:effectLst/>
              <a:latin typeface="Fira Sans" panose="020B0503050000020004" pitchFamily="34" charset="0"/>
            </a:endParaRPr>
          </a:p>
          <a:p>
            <a:pPr algn="l">
              <a:buFont typeface="Arial" panose="020B0604020202020204" pitchFamily="34" charset="0"/>
              <a:buChar char="•"/>
            </a:pPr>
            <a:r>
              <a:rPr lang="en-US" sz="1800" b="0" i="0" dirty="0" err="1">
                <a:solidFill>
                  <a:schemeClr val="tx1"/>
                </a:solidFill>
                <a:effectLst/>
                <a:latin typeface="Fira Sans" panose="020B0503050000020004" pitchFamily="34" charset="0"/>
              </a:rPr>
              <a:t>Shimgapi</a:t>
            </a:r>
            <a:endParaRPr lang="en-US" sz="1800" b="0" i="0" dirty="0">
              <a:solidFill>
                <a:schemeClr val="tx1"/>
              </a:solidFill>
              <a:effectLst/>
              <a:latin typeface="Fira Sans" panose="020B0503050000020004" pitchFamily="34" charset="0"/>
            </a:endParaRPr>
          </a:p>
          <a:p>
            <a:pPr algn="l"/>
            <a:endParaRPr lang="en-US" sz="1800" b="0" i="0" dirty="0">
              <a:solidFill>
                <a:schemeClr val="tx1"/>
              </a:solidFill>
              <a:effectLst/>
              <a:latin typeface="Fira Sans" panose="020B0503050000020004" pitchFamily="34" charset="0"/>
            </a:endParaRPr>
          </a:p>
          <a:p>
            <a:pPr algn="l"/>
            <a:r>
              <a:rPr lang="en-US" sz="1800" b="0" i="0" dirty="0">
                <a:solidFill>
                  <a:schemeClr val="tx1"/>
                </a:solidFill>
                <a:effectLst/>
                <a:latin typeface="Fira Sans" panose="020B0503050000020004" pitchFamily="34" charset="0"/>
              </a:rPr>
              <a:t>-First Sighted on January 26, 2004</a:t>
            </a:r>
          </a:p>
          <a:p>
            <a:pPr algn="l"/>
            <a:r>
              <a:rPr lang="en-US" sz="1800" b="0" i="0" dirty="0">
                <a:solidFill>
                  <a:schemeClr val="tx1"/>
                </a:solidFill>
                <a:effectLst/>
                <a:latin typeface="Fira Sans" panose="020B0503050000020004" pitchFamily="34" charset="0"/>
              </a:rPr>
              <a:t>-Created in Russia, Original author(s) unknown</a:t>
            </a:r>
          </a:p>
          <a:p>
            <a:pPr algn="l"/>
            <a:r>
              <a:rPr lang="en-US" sz="1800" b="0" i="0" dirty="0">
                <a:solidFill>
                  <a:schemeClr val="tx1"/>
                </a:solidFill>
                <a:effectLst/>
                <a:latin typeface="Fira Sans" panose="020B0503050000020004" pitchFamily="34" charset="0"/>
              </a:rPr>
              <a:t>-Set a new record as fastest spreading e-mail worm</a:t>
            </a:r>
          </a:p>
          <a:p>
            <a:pPr algn="l"/>
            <a:r>
              <a:rPr lang="en-US" sz="1800" b="0" i="0" dirty="0">
                <a:solidFill>
                  <a:schemeClr val="tx1"/>
                </a:solidFill>
                <a:effectLst/>
                <a:latin typeface="Fira Sans" panose="020B0503050000020004" pitchFamily="34" charset="0"/>
              </a:rPr>
              <a:t>It's name came from a section of the virus file</a:t>
            </a:r>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6"/>
          <p:cNvSpPr txBox="1">
            <a:spLocks noGrp="1"/>
          </p:cNvSpPr>
          <p:nvPr>
            <p:ph type="title"/>
          </p:nvPr>
        </p:nvSpPr>
        <p:spPr>
          <a:xfrm>
            <a:off x="457199" y="133310"/>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How does MyDoom work?</a:t>
            </a:r>
            <a:endParaRPr dirty="0"/>
          </a:p>
        </p:txBody>
      </p:sp>
      <p:sp>
        <p:nvSpPr>
          <p:cNvPr id="6" name="AutoShape 2" descr="The MyDoom worm: history, technical details, and defense">
            <a:extLst>
              <a:ext uri="{FF2B5EF4-FFF2-40B4-BE49-F238E27FC236}">
                <a16:creationId xmlns:a16="http://schemas.microsoft.com/office/drawing/2014/main" id="{0BC202B3-BC0A-E617-853B-C67AFB9C5B29}"/>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Graphic 8">
            <a:extLst>
              <a:ext uri="{FF2B5EF4-FFF2-40B4-BE49-F238E27FC236}">
                <a16:creationId xmlns:a16="http://schemas.microsoft.com/office/drawing/2014/main" id="{68C25CEB-8815-41DE-DBF5-894DE5DF2AE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40535" y="3180693"/>
            <a:ext cx="3890929" cy="1882866"/>
          </a:xfrm>
          <a:prstGeom prst="rect">
            <a:avLst/>
          </a:prstGeom>
        </p:spPr>
      </p:pic>
      <p:sp>
        <p:nvSpPr>
          <p:cNvPr id="11" name="TextBox 10">
            <a:extLst>
              <a:ext uri="{FF2B5EF4-FFF2-40B4-BE49-F238E27FC236}">
                <a16:creationId xmlns:a16="http://schemas.microsoft.com/office/drawing/2014/main" id="{D51004C6-DD10-B97E-9802-8F20575AD7C2}"/>
              </a:ext>
            </a:extLst>
          </p:cNvPr>
          <p:cNvSpPr txBox="1"/>
          <p:nvPr/>
        </p:nvSpPr>
        <p:spPr>
          <a:xfrm>
            <a:off x="293237" y="814679"/>
            <a:ext cx="8557523" cy="2308324"/>
          </a:xfrm>
          <a:prstGeom prst="rect">
            <a:avLst/>
          </a:prstGeom>
          <a:noFill/>
        </p:spPr>
        <p:txBody>
          <a:bodyPr wrap="square">
            <a:spAutoFit/>
          </a:bodyPr>
          <a:lstStyle/>
          <a:p>
            <a:pPr algn="l"/>
            <a:r>
              <a:rPr lang="en-US" sz="1600" b="0" i="0" dirty="0" err="1">
                <a:solidFill>
                  <a:schemeClr val="tx1"/>
                </a:solidFill>
                <a:effectLst/>
                <a:latin typeface="Times New Roman" panose="02020603050405020304" pitchFamily="18" charset="0"/>
                <a:cs typeface="Times New Roman" panose="02020603050405020304" pitchFamily="18" charset="0"/>
              </a:rPr>
              <a:t>MyDoom</a:t>
            </a:r>
            <a:r>
              <a:rPr lang="en-US" sz="1600" b="0" i="0" dirty="0">
                <a:solidFill>
                  <a:schemeClr val="tx1"/>
                </a:solidFill>
                <a:effectLst/>
                <a:latin typeface="Times New Roman" panose="02020603050405020304" pitchFamily="18" charset="0"/>
                <a:cs typeface="Times New Roman" panose="02020603050405020304" pitchFamily="18" charset="0"/>
              </a:rPr>
              <a:t> (also known as </a:t>
            </a:r>
            <a:r>
              <a:rPr lang="en-US" sz="1600" b="0" i="0" dirty="0" err="1">
                <a:solidFill>
                  <a:schemeClr val="tx1"/>
                </a:solidFill>
                <a:effectLst/>
                <a:latin typeface="Times New Roman" panose="02020603050405020304" pitchFamily="18" charset="0"/>
                <a:cs typeface="Times New Roman" panose="02020603050405020304" pitchFamily="18" charset="0"/>
              </a:rPr>
              <a:t>Novarg</a:t>
            </a:r>
            <a:r>
              <a:rPr lang="en-US" sz="1600" b="0" i="0" dirty="0">
                <a:solidFill>
                  <a:schemeClr val="tx1"/>
                </a:solidFill>
                <a:effectLst/>
                <a:latin typeface="Times New Roman" panose="02020603050405020304" pitchFamily="18" charset="0"/>
                <a:cs typeface="Times New Roman" panose="02020603050405020304" pitchFamily="18" charset="0"/>
              </a:rPr>
              <a:t>, W32.MyDoom@mm, </a:t>
            </a:r>
            <a:r>
              <a:rPr lang="en-US" sz="1600" b="0" i="0" dirty="0" err="1">
                <a:solidFill>
                  <a:schemeClr val="tx1"/>
                </a:solidFill>
                <a:effectLst/>
                <a:latin typeface="Times New Roman" panose="02020603050405020304" pitchFamily="18" charset="0"/>
                <a:cs typeface="Times New Roman" panose="02020603050405020304" pitchFamily="18" charset="0"/>
              </a:rPr>
              <a:t>Shimgapi</a:t>
            </a:r>
            <a:r>
              <a:rPr lang="en-US" sz="1600" b="0" i="0" dirty="0">
                <a:solidFill>
                  <a:schemeClr val="tx1"/>
                </a:solidFill>
                <a:effectLst/>
                <a:latin typeface="Times New Roman" panose="02020603050405020304" pitchFamily="18" charset="0"/>
                <a:cs typeface="Times New Roman" panose="02020603050405020304" pitchFamily="18" charset="0"/>
              </a:rPr>
              <a:t>, and </a:t>
            </a:r>
            <a:r>
              <a:rPr lang="en-US" sz="1600" b="0" i="0" dirty="0" err="1">
                <a:solidFill>
                  <a:schemeClr val="tx1"/>
                </a:solidFill>
                <a:effectLst/>
                <a:latin typeface="Times New Roman" panose="02020603050405020304" pitchFamily="18" charset="0"/>
                <a:cs typeface="Times New Roman" panose="02020603050405020304" pitchFamily="18" charset="0"/>
              </a:rPr>
              <a:t>Mimail.R</a:t>
            </a:r>
            <a:r>
              <a:rPr lang="en-US" sz="1600" b="0" i="0" dirty="0">
                <a:solidFill>
                  <a:schemeClr val="tx1"/>
                </a:solidFill>
                <a:effectLst/>
                <a:latin typeface="Times New Roman" panose="02020603050405020304" pitchFamily="18" charset="0"/>
                <a:cs typeface="Times New Roman" panose="02020603050405020304" pitchFamily="18" charset="0"/>
              </a:rPr>
              <a:t>) spreads through malicious email attachments. After the victim clicks on the attachment, the worm gets inside their operating system and sends emails to all the victim’s contacts. When people see a familiar name, they are more likely to open a suspicious file.</a:t>
            </a:r>
          </a:p>
          <a:p>
            <a:pPr algn="l"/>
            <a:r>
              <a:rPr lang="en-US" sz="1600" b="0" i="0" dirty="0">
                <a:solidFill>
                  <a:schemeClr val="tx1"/>
                </a:solidFill>
                <a:effectLst/>
                <a:latin typeface="Times New Roman" panose="02020603050405020304" pitchFamily="18" charset="0"/>
                <a:cs typeface="Times New Roman" panose="02020603050405020304" pitchFamily="18" charset="0"/>
              </a:rPr>
              <a:t>At the time of discovery in 2004, you could also get </a:t>
            </a:r>
            <a:r>
              <a:rPr lang="en-US" sz="1600" b="0" i="0" dirty="0" err="1">
                <a:solidFill>
                  <a:schemeClr val="tx1"/>
                </a:solidFill>
                <a:effectLst/>
                <a:latin typeface="Times New Roman" panose="02020603050405020304" pitchFamily="18" charset="0"/>
                <a:cs typeface="Times New Roman" panose="02020603050405020304" pitchFamily="18" charset="0"/>
              </a:rPr>
              <a:t>MyDoom</a:t>
            </a:r>
            <a:r>
              <a:rPr lang="en-US" sz="1600" b="0" i="0" dirty="0">
                <a:solidFill>
                  <a:schemeClr val="tx1"/>
                </a:solidFill>
                <a:effectLst/>
                <a:latin typeface="Times New Roman" panose="02020603050405020304" pitchFamily="18" charset="0"/>
                <a:cs typeface="Times New Roman" panose="02020603050405020304" pitchFamily="18" charset="0"/>
              </a:rPr>
              <a:t> by using the file-sharing platform </a:t>
            </a:r>
            <a:r>
              <a:rPr lang="en-US" sz="1600" b="0" i="0" dirty="0" err="1">
                <a:solidFill>
                  <a:schemeClr val="tx1"/>
                </a:solidFill>
                <a:effectLst/>
                <a:latin typeface="Times New Roman" panose="02020603050405020304" pitchFamily="18" charset="0"/>
                <a:cs typeface="Times New Roman" panose="02020603050405020304" pitchFamily="18" charset="0"/>
              </a:rPr>
              <a:t>Kazaa</a:t>
            </a:r>
            <a:r>
              <a:rPr lang="en-US" sz="1600" b="0" i="0" dirty="0">
                <a:solidFill>
                  <a:schemeClr val="tx1"/>
                </a:solidFill>
                <a:effectLst/>
                <a:latin typeface="Times New Roman" panose="02020603050405020304" pitchFamily="18" charset="0"/>
                <a:cs typeface="Times New Roman" panose="02020603050405020304" pitchFamily="18" charset="0"/>
              </a:rPr>
              <a:t>, which is no longer operating.</a:t>
            </a:r>
          </a:p>
          <a:p>
            <a:pPr algn="l"/>
            <a:r>
              <a:rPr lang="en-US" sz="1600" b="0" i="0" dirty="0" err="1">
                <a:solidFill>
                  <a:schemeClr val="tx1"/>
                </a:solidFill>
                <a:effectLst/>
                <a:latin typeface="Times New Roman" panose="02020603050405020304" pitchFamily="18" charset="0"/>
                <a:cs typeface="Times New Roman" panose="02020603050405020304" pitchFamily="18" charset="0"/>
              </a:rPr>
              <a:t>MyDoom</a:t>
            </a:r>
            <a:r>
              <a:rPr lang="en-US" sz="1600" b="0" i="0" dirty="0">
                <a:solidFill>
                  <a:schemeClr val="tx1"/>
                </a:solidFill>
                <a:effectLst/>
                <a:latin typeface="Times New Roman" panose="02020603050405020304" pitchFamily="18" charset="0"/>
                <a:cs typeface="Times New Roman" panose="02020603050405020304" pitchFamily="18" charset="0"/>
              </a:rPr>
              <a:t> adds infected computers to a botnet and then carries out distributed denial of service (DDoS) attacks. When the worm takes control over the victim’s OS, it then opens various ports and provides a backdoor to invite even more malware in.</a:t>
            </a:r>
          </a:p>
        </p:txBody>
      </p:sp>
      <p:pic>
        <p:nvPicPr>
          <p:cNvPr id="1028" name="Picture 4" descr="What Is MyDoom Virus | How to Remove Worst Computer Virus">
            <a:extLst>
              <a:ext uri="{FF2B5EF4-FFF2-40B4-BE49-F238E27FC236}">
                <a16:creationId xmlns:a16="http://schemas.microsoft.com/office/drawing/2014/main" id="{5C09A7F0-CD3A-A294-B443-8B5F9C728A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3180693"/>
            <a:ext cx="4181015" cy="1882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666260"/>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457200" y="336543"/>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3600" dirty="0"/>
              <a:t>Technical details</a:t>
            </a:r>
            <a:endParaRPr sz="3600" dirty="0"/>
          </a:p>
          <a:p>
            <a:pPr marL="0" lvl="0" indent="0" algn="l" rtl="0">
              <a:spcBef>
                <a:spcPts val="0"/>
              </a:spcBef>
              <a:spcAft>
                <a:spcPts val="0"/>
              </a:spcAft>
              <a:buNone/>
            </a:pPr>
            <a:endParaRPr dirty="0"/>
          </a:p>
        </p:txBody>
      </p:sp>
      <p:sp>
        <p:nvSpPr>
          <p:cNvPr id="247" name="Google Shape;247;p18"/>
          <p:cNvSpPr/>
          <p:nvPr/>
        </p:nvSpPr>
        <p:spPr>
          <a:xfrm>
            <a:off x="3129013" y="3310100"/>
            <a:ext cx="103900" cy="121475"/>
          </a:xfrm>
          <a:custGeom>
            <a:avLst/>
            <a:gdLst/>
            <a:ahLst/>
            <a:cxnLst/>
            <a:rect l="l" t="t" r="r" b="b"/>
            <a:pathLst>
              <a:path w="4156" h="4859" extrusionOk="0">
                <a:moveTo>
                  <a:pt x="2084" y="1"/>
                </a:moveTo>
                <a:lnTo>
                  <a:pt x="1310" y="1548"/>
                </a:lnTo>
                <a:lnTo>
                  <a:pt x="0" y="2429"/>
                </a:lnTo>
                <a:lnTo>
                  <a:pt x="1310" y="3311"/>
                </a:lnTo>
                <a:lnTo>
                  <a:pt x="2084" y="4858"/>
                </a:lnTo>
                <a:lnTo>
                  <a:pt x="2846" y="3311"/>
                </a:lnTo>
                <a:lnTo>
                  <a:pt x="4156" y="2429"/>
                </a:lnTo>
                <a:lnTo>
                  <a:pt x="2846" y="1548"/>
                </a:lnTo>
                <a:lnTo>
                  <a:pt x="2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3033763" y="3013350"/>
            <a:ext cx="55675" cy="65200"/>
          </a:xfrm>
          <a:custGeom>
            <a:avLst/>
            <a:gdLst/>
            <a:ahLst/>
            <a:cxnLst/>
            <a:rect l="l" t="t" r="r" b="b"/>
            <a:pathLst>
              <a:path w="2227" h="2608" extrusionOk="0">
                <a:moveTo>
                  <a:pt x="1108" y="0"/>
                </a:moveTo>
                <a:lnTo>
                  <a:pt x="715" y="834"/>
                </a:lnTo>
                <a:lnTo>
                  <a:pt x="0" y="1298"/>
                </a:lnTo>
                <a:lnTo>
                  <a:pt x="715" y="1774"/>
                </a:lnTo>
                <a:lnTo>
                  <a:pt x="1108" y="2608"/>
                </a:lnTo>
                <a:lnTo>
                  <a:pt x="1524" y="1774"/>
                </a:lnTo>
                <a:lnTo>
                  <a:pt x="2227" y="1298"/>
                </a:lnTo>
                <a:lnTo>
                  <a:pt x="1524" y="834"/>
                </a:lnTo>
                <a:lnTo>
                  <a:pt x="1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What is a Computer Virus? How Can You Protect Yourself?">
            <a:extLst>
              <a:ext uri="{FF2B5EF4-FFF2-40B4-BE49-F238E27FC236}">
                <a16:creationId xmlns:a16="http://schemas.microsoft.com/office/drawing/2014/main" id="{E7972122-9455-EACF-4F7E-FC6A510963B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381" r="11797"/>
          <a:stretch/>
        </p:blipFill>
        <p:spPr bwMode="auto">
          <a:xfrm>
            <a:off x="214789" y="1519421"/>
            <a:ext cx="3789049" cy="237344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3F43364-4936-16EC-26BC-725A359607F0}"/>
              </a:ext>
            </a:extLst>
          </p:cNvPr>
          <p:cNvSpPr txBox="1"/>
          <p:nvPr/>
        </p:nvSpPr>
        <p:spPr>
          <a:xfrm>
            <a:off x="4124862" y="1173107"/>
            <a:ext cx="4911554" cy="3539430"/>
          </a:xfrm>
          <a:prstGeom prst="rect">
            <a:avLst/>
          </a:prstGeom>
          <a:noFill/>
        </p:spPr>
        <p:txBody>
          <a:bodyPr wrap="square">
            <a:spAutoFit/>
          </a:bodyPr>
          <a:lstStyle/>
          <a:p>
            <a:pPr algn="l"/>
            <a:r>
              <a:rPr lang="en-US" sz="1600" b="0" i="0" dirty="0" err="1">
                <a:solidFill>
                  <a:srgbClr val="383C43"/>
                </a:solidFill>
                <a:effectLst/>
                <a:latin typeface="Times New Roman" panose="02020603050405020304" pitchFamily="18" charset="0"/>
                <a:cs typeface="Times New Roman" panose="02020603050405020304" pitchFamily="18" charset="0"/>
              </a:rPr>
              <a:t>MyDoom</a:t>
            </a:r>
            <a:r>
              <a:rPr lang="en-US" sz="1600" b="0" i="0" dirty="0">
                <a:solidFill>
                  <a:srgbClr val="383C43"/>
                </a:solidFill>
                <a:effectLst/>
                <a:latin typeface="Times New Roman" panose="02020603050405020304" pitchFamily="18" charset="0"/>
                <a:cs typeface="Times New Roman" panose="02020603050405020304" pitchFamily="18" charset="0"/>
              </a:rPr>
              <a:t> arrives with one of the following subject lines: test, hi, hello, mail delivery system, mail transaction failed, server report, status, or error. According to cybersecurity experts, the malicious email attachments typically contain </a:t>
            </a:r>
            <a:r>
              <a:rPr lang="en-US" sz="1600" b="0" i="0" dirty="0" err="1">
                <a:solidFill>
                  <a:srgbClr val="383C43"/>
                </a:solidFill>
                <a:effectLst/>
                <a:latin typeface="Times New Roman" panose="02020603050405020304" pitchFamily="18" charset="0"/>
                <a:cs typeface="Times New Roman" panose="02020603050405020304" pitchFamily="18" charset="0"/>
              </a:rPr>
              <a:t>pif</a:t>
            </a:r>
            <a:r>
              <a:rPr lang="en-US" sz="1600" b="0" i="0" dirty="0">
                <a:solidFill>
                  <a:srgbClr val="383C43"/>
                </a:solidFill>
                <a:effectLst/>
                <a:latin typeface="Times New Roman" panose="02020603050405020304" pitchFamily="18" charset="0"/>
                <a:cs typeface="Times New Roman" panose="02020603050405020304" pitchFamily="18" charset="0"/>
              </a:rPr>
              <a:t>, exe, </a:t>
            </a:r>
            <a:r>
              <a:rPr lang="en-US" sz="1600" b="0" i="0" dirty="0" err="1">
                <a:solidFill>
                  <a:srgbClr val="383C43"/>
                </a:solidFill>
                <a:effectLst/>
                <a:latin typeface="Times New Roman" panose="02020603050405020304" pitchFamily="18" charset="0"/>
                <a:cs typeface="Times New Roman" panose="02020603050405020304" pitchFamily="18" charset="0"/>
              </a:rPr>
              <a:t>cmd</a:t>
            </a:r>
            <a:r>
              <a:rPr lang="en-US" sz="1600" b="0" i="0" dirty="0">
                <a:solidFill>
                  <a:srgbClr val="383C43"/>
                </a:solidFill>
                <a:effectLst/>
                <a:latin typeface="Times New Roman" panose="02020603050405020304" pitchFamily="18" charset="0"/>
                <a:cs typeface="Times New Roman" panose="02020603050405020304" pitchFamily="18" charset="0"/>
              </a:rPr>
              <a:t>, bat, txt, doc, and zip extensions.</a:t>
            </a:r>
          </a:p>
          <a:p>
            <a:pPr algn="l"/>
            <a:r>
              <a:rPr lang="en-US" sz="1600" b="0" i="0" dirty="0">
                <a:solidFill>
                  <a:srgbClr val="383C43"/>
                </a:solidFill>
                <a:effectLst/>
                <a:latin typeface="Times New Roman" panose="02020603050405020304" pitchFamily="18" charset="0"/>
                <a:cs typeface="Times New Roman" panose="02020603050405020304" pitchFamily="18" charset="0"/>
              </a:rPr>
              <a:t>When </a:t>
            </a:r>
            <a:r>
              <a:rPr lang="en-US" sz="1600" b="0" i="0" dirty="0" err="1">
                <a:solidFill>
                  <a:srgbClr val="383C43"/>
                </a:solidFill>
                <a:effectLst/>
                <a:latin typeface="Times New Roman" panose="02020603050405020304" pitchFamily="18" charset="0"/>
                <a:cs typeface="Times New Roman" panose="02020603050405020304" pitchFamily="18" charset="0"/>
              </a:rPr>
              <a:t>MyDoom</a:t>
            </a:r>
            <a:r>
              <a:rPr lang="en-US" sz="1600" b="0" i="0" dirty="0">
                <a:solidFill>
                  <a:srgbClr val="383C43"/>
                </a:solidFill>
                <a:effectLst/>
                <a:latin typeface="Times New Roman" panose="02020603050405020304" pitchFamily="18" charset="0"/>
                <a:cs typeface="Times New Roman" panose="02020603050405020304" pitchFamily="18" charset="0"/>
              </a:rPr>
              <a:t> is executed, it copies itself to the %system% or %temp% directories. The worm also creates a registry value in one of the following keys:</a:t>
            </a:r>
          </a:p>
          <a:p>
            <a:pPr algn="l"/>
            <a:endParaRPr lang="en-US" sz="1600" b="0" i="0" dirty="0">
              <a:solidFill>
                <a:srgbClr val="383C43"/>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600" b="0" i="0" dirty="0">
                <a:solidFill>
                  <a:srgbClr val="383C43"/>
                </a:solidFill>
                <a:effectLst/>
                <a:latin typeface="Times New Roman" panose="02020603050405020304" pitchFamily="18" charset="0"/>
                <a:cs typeface="Times New Roman" panose="02020603050405020304" pitchFamily="18" charset="0"/>
              </a:rPr>
              <a:t>HKEY_LOCAL_MACHINE\Software\Microsoft\Windows\CurrentVersion\Run</a:t>
            </a:r>
          </a:p>
          <a:p>
            <a:pPr algn="l">
              <a:buFont typeface="Arial" panose="020B0604020202020204" pitchFamily="34" charset="0"/>
              <a:buChar char="•"/>
            </a:pPr>
            <a:r>
              <a:rPr lang="en-US" sz="1600" b="0" i="0" dirty="0">
                <a:solidFill>
                  <a:srgbClr val="383C43"/>
                </a:solidFill>
                <a:effectLst/>
                <a:latin typeface="Times New Roman" panose="02020603050405020304" pitchFamily="18" charset="0"/>
                <a:cs typeface="Times New Roman" panose="02020603050405020304" pitchFamily="18" charset="0"/>
              </a:rPr>
              <a:t>HKEY_CURRENT_USER\Software\Microsoft\Windows\CurrentVersion\Run</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5713161"/>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457200" y="335572"/>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Technical details (2)</a:t>
            </a:r>
            <a:endParaRPr dirty="0"/>
          </a:p>
          <a:p>
            <a:pPr marL="0" lvl="0" indent="0" algn="l" rtl="0">
              <a:spcBef>
                <a:spcPts val="0"/>
              </a:spcBef>
              <a:spcAft>
                <a:spcPts val="0"/>
              </a:spcAft>
              <a:buNone/>
            </a:pPr>
            <a:endParaRPr dirty="0"/>
          </a:p>
        </p:txBody>
      </p:sp>
      <p:sp>
        <p:nvSpPr>
          <p:cNvPr id="247" name="Google Shape;247;p18"/>
          <p:cNvSpPr/>
          <p:nvPr/>
        </p:nvSpPr>
        <p:spPr>
          <a:xfrm>
            <a:off x="3129013" y="3310100"/>
            <a:ext cx="103900" cy="121475"/>
          </a:xfrm>
          <a:custGeom>
            <a:avLst/>
            <a:gdLst/>
            <a:ahLst/>
            <a:cxnLst/>
            <a:rect l="l" t="t" r="r" b="b"/>
            <a:pathLst>
              <a:path w="4156" h="4859" extrusionOk="0">
                <a:moveTo>
                  <a:pt x="2084" y="1"/>
                </a:moveTo>
                <a:lnTo>
                  <a:pt x="1310" y="1548"/>
                </a:lnTo>
                <a:lnTo>
                  <a:pt x="0" y="2429"/>
                </a:lnTo>
                <a:lnTo>
                  <a:pt x="1310" y="3311"/>
                </a:lnTo>
                <a:lnTo>
                  <a:pt x="2084" y="4858"/>
                </a:lnTo>
                <a:lnTo>
                  <a:pt x="2846" y="3311"/>
                </a:lnTo>
                <a:lnTo>
                  <a:pt x="4156" y="2429"/>
                </a:lnTo>
                <a:lnTo>
                  <a:pt x="2846" y="1548"/>
                </a:lnTo>
                <a:lnTo>
                  <a:pt x="2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3033763" y="3013350"/>
            <a:ext cx="55675" cy="65200"/>
          </a:xfrm>
          <a:custGeom>
            <a:avLst/>
            <a:gdLst/>
            <a:ahLst/>
            <a:cxnLst/>
            <a:rect l="l" t="t" r="r" b="b"/>
            <a:pathLst>
              <a:path w="2227" h="2608" extrusionOk="0">
                <a:moveTo>
                  <a:pt x="1108" y="0"/>
                </a:moveTo>
                <a:lnTo>
                  <a:pt x="715" y="834"/>
                </a:lnTo>
                <a:lnTo>
                  <a:pt x="0" y="1298"/>
                </a:lnTo>
                <a:lnTo>
                  <a:pt x="715" y="1774"/>
                </a:lnTo>
                <a:lnTo>
                  <a:pt x="1108" y="2608"/>
                </a:lnTo>
                <a:lnTo>
                  <a:pt x="1524" y="1774"/>
                </a:lnTo>
                <a:lnTo>
                  <a:pt x="2227" y="1298"/>
                </a:lnTo>
                <a:lnTo>
                  <a:pt x="1524" y="834"/>
                </a:lnTo>
                <a:lnTo>
                  <a:pt x="1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15F23502-DBF9-0A35-5F9F-179C202CFE5C}"/>
              </a:ext>
            </a:extLst>
          </p:cNvPr>
          <p:cNvSpPr txBox="1"/>
          <p:nvPr/>
        </p:nvSpPr>
        <p:spPr>
          <a:xfrm>
            <a:off x="268013" y="1505737"/>
            <a:ext cx="4303987" cy="2585323"/>
          </a:xfrm>
          <a:prstGeom prst="rect">
            <a:avLst/>
          </a:prstGeom>
          <a:noFill/>
        </p:spPr>
        <p:txBody>
          <a:bodyPr wrap="square">
            <a:spAutoFit/>
          </a:bodyPr>
          <a:lstStyle/>
          <a:p>
            <a:r>
              <a:rPr lang="en-US" sz="1800" b="0" i="0" dirty="0">
                <a:solidFill>
                  <a:schemeClr val="tx1"/>
                </a:solidFill>
                <a:effectLst/>
                <a:latin typeface="Times New Roman" panose="02020603050405020304" pitchFamily="18" charset="0"/>
                <a:cs typeface="Times New Roman" panose="02020603050405020304" pitchFamily="18" charset="0"/>
              </a:rPr>
              <a:t>This causes the worm to start whenever you launch your Windows computer. </a:t>
            </a:r>
            <a:r>
              <a:rPr lang="en-US" sz="1800" b="0" i="0" dirty="0" err="1">
                <a:solidFill>
                  <a:schemeClr val="tx1"/>
                </a:solidFill>
                <a:effectLst/>
                <a:latin typeface="Times New Roman" panose="02020603050405020304" pitchFamily="18" charset="0"/>
                <a:cs typeface="Times New Roman" panose="02020603050405020304" pitchFamily="18" charset="0"/>
              </a:rPr>
              <a:t>MyDoom</a:t>
            </a:r>
            <a:r>
              <a:rPr lang="en-US" sz="1800" b="0" i="0" dirty="0">
                <a:solidFill>
                  <a:schemeClr val="tx1"/>
                </a:solidFill>
                <a:effectLst/>
                <a:latin typeface="Times New Roman" panose="02020603050405020304" pitchFamily="18" charset="0"/>
                <a:cs typeface="Times New Roman" panose="02020603050405020304" pitchFamily="18" charset="0"/>
              </a:rPr>
              <a:t> also deploys a backdoor Trojan, allowing unauthorized access to your system, and copies itself to P2P to spread through downloads. After all of this is done, an infected device turns into a so-called zombie — a remotely controlled machine that can be used in DDoS attacks.</a:t>
            </a:r>
            <a:endParaRPr lang="en-US" sz="1800" dirty="0">
              <a:solidFill>
                <a:schemeClr val="tx1"/>
              </a:solidFill>
              <a:latin typeface="Times New Roman" panose="02020603050405020304" pitchFamily="18" charset="0"/>
              <a:cs typeface="Times New Roman" panose="02020603050405020304" pitchFamily="18" charset="0"/>
            </a:endParaRPr>
          </a:p>
        </p:txBody>
      </p:sp>
      <p:pic>
        <p:nvPicPr>
          <p:cNvPr id="3076" name="Picture 4" descr="Pc Virus GIFs - Get the best GIF on GIPHY">
            <a:extLst>
              <a:ext uri="{FF2B5EF4-FFF2-40B4-BE49-F238E27FC236}">
                <a16:creationId xmlns:a16="http://schemas.microsoft.com/office/drawing/2014/main" id="{FBDB8480-8C1D-D2DA-B7BE-574C6914D0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2354" y="1348082"/>
            <a:ext cx="3563006" cy="3178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3765608"/>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6"/>
          <p:cNvSpPr txBox="1">
            <a:spLocks noGrp="1"/>
          </p:cNvSpPr>
          <p:nvPr>
            <p:ph type="title"/>
          </p:nvPr>
        </p:nvSpPr>
        <p:spPr>
          <a:xfrm>
            <a:off x="2783518" y="162685"/>
            <a:ext cx="357696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Variants of Mydoom</a:t>
            </a:r>
            <a:endParaRPr dirty="0"/>
          </a:p>
        </p:txBody>
      </p:sp>
      <p:sp>
        <p:nvSpPr>
          <p:cNvPr id="148" name="Google Shape;148;p16"/>
          <p:cNvSpPr/>
          <p:nvPr/>
        </p:nvSpPr>
        <p:spPr>
          <a:xfrm>
            <a:off x="2141029" y="1867225"/>
            <a:ext cx="518276" cy="339713"/>
          </a:xfrm>
          <a:custGeom>
            <a:avLst/>
            <a:gdLst/>
            <a:ahLst/>
            <a:cxnLst/>
            <a:rect l="l" t="t" r="r" b="b"/>
            <a:pathLst>
              <a:path w="25208" h="16523" extrusionOk="0">
                <a:moveTo>
                  <a:pt x="12605" y="4163"/>
                </a:moveTo>
                <a:cubicBezTo>
                  <a:pt x="17257" y="4163"/>
                  <a:pt x="21045" y="7951"/>
                  <a:pt x="21045" y="12604"/>
                </a:cubicBezTo>
                <a:lnTo>
                  <a:pt x="21045" y="16504"/>
                </a:lnTo>
                <a:lnTo>
                  <a:pt x="4165" y="16504"/>
                </a:lnTo>
                <a:lnTo>
                  <a:pt x="4165" y="12604"/>
                </a:lnTo>
                <a:cubicBezTo>
                  <a:pt x="4165" y="7951"/>
                  <a:pt x="7951" y="4163"/>
                  <a:pt x="12605" y="4163"/>
                </a:cubicBezTo>
                <a:close/>
                <a:moveTo>
                  <a:pt x="12605" y="1"/>
                </a:moveTo>
                <a:cubicBezTo>
                  <a:pt x="5652" y="1"/>
                  <a:pt x="0" y="5653"/>
                  <a:pt x="0" y="12604"/>
                </a:cubicBezTo>
                <a:lnTo>
                  <a:pt x="0" y="16522"/>
                </a:lnTo>
                <a:lnTo>
                  <a:pt x="25207" y="16522"/>
                </a:lnTo>
                <a:lnTo>
                  <a:pt x="25207" y="12604"/>
                </a:lnTo>
                <a:cubicBezTo>
                  <a:pt x="25207" y="5653"/>
                  <a:pt x="19556" y="1"/>
                  <a:pt x="126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6"/>
          <p:cNvSpPr/>
          <p:nvPr/>
        </p:nvSpPr>
        <p:spPr>
          <a:xfrm>
            <a:off x="2306804" y="2292529"/>
            <a:ext cx="186356" cy="311813"/>
          </a:xfrm>
          <a:custGeom>
            <a:avLst/>
            <a:gdLst/>
            <a:ahLst/>
            <a:cxnLst/>
            <a:rect l="l" t="t" r="r" b="b"/>
            <a:pathLst>
              <a:path w="9064" h="15166" extrusionOk="0">
                <a:moveTo>
                  <a:pt x="4542" y="0"/>
                </a:moveTo>
                <a:cubicBezTo>
                  <a:pt x="2035" y="0"/>
                  <a:pt x="1" y="2015"/>
                  <a:pt x="1" y="4522"/>
                </a:cubicBezTo>
                <a:cubicBezTo>
                  <a:pt x="1" y="6217"/>
                  <a:pt x="980" y="7630"/>
                  <a:pt x="2337" y="8403"/>
                </a:cubicBezTo>
                <a:lnTo>
                  <a:pt x="2337" y="12980"/>
                </a:lnTo>
                <a:cubicBezTo>
                  <a:pt x="2337" y="14186"/>
                  <a:pt x="3336" y="15165"/>
                  <a:pt x="4542" y="15165"/>
                </a:cubicBezTo>
                <a:cubicBezTo>
                  <a:pt x="5747" y="15165"/>
                  <a:pt x="6745" y="14186"/>
                  <a:pt x="6745" y="12980"/>
                </a:cubicBezTo>
                <a:lnTo>
                  <a:pt x="6745" y="8403"/>
                </a:lnTo>
                <a:cubicBezTo>
                  <a:pt x="8102" y="7630"/>
                  <a:pt x="9063" y="6217"/>
                  <a:pt x="9063" y="4522"/>
                </a:cubicBezTo>
                <a:cubicBezTo>
                  <a:pt x="9063" y="2015"/>
                  <a:pt x="7047" y="0"/>
                  <a:pt x="4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How to get rid of a computer virus (Mac or PC) | Asurion">
            <a:extLst>
              <a:ext uri="{FF2B5EF4-FFF2-40B4-BE49-F238E27FC236}">
                <a16:creationId xmlns:a16="http://schemas.microsoft.com/office/drawing/2014/main" id="{26E92042-F4C4-D26C-3FAB-FC77FCC6C1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7610" y="3189021"/>
            <a:ext cx="3966345" cy="184080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58B189E1-DAA2-D9CA-52DB-A3016F48D9FF}"/>
              </a:ext>
            </a:extLst>
          </p:cNvPr>
          <p:cNvSpPr txBox="1"/>
          <p:nvPr/>
        </p:nvSpPr>
        <p:spPr>
          <a:xfrm>
            <a:off x="165163" y="816781"/>
            <a:ext cx="5776672" cy="2446824"/>
          </a:xfrm>
          <a:prstGeom prst="rect">
            <a:avLst/>
          </a:prstGeom>
          <a:noFill/>
        </p:spPr>
        <p:txBody>
          <a:bodyPr wrap="square">
            <a:spAutoFit/>
          </a:bodyPr>
          <a:lstStyle/>
          <a:p>
            <a:pPr algn="l"/>
            <a:r>
              <a:rPr lang="en-US" sz="1700" b="0" i="0" dirty="0">
                <a:solidFill>
                  <a:schemeClr val="tx1"/>
                </a:solidFill>
                <a:effectLst/>
                <a:latin typeface="Times New Roman" panose="02020603050405020304" pitchFamily="18" charset="0"/>
                <a:cs typeface="Times New Roman" panose="02020603050405020304" pitchFamily="18" charset="0"/>
              </a:rPr>
              <a:t>The first version of </a:t>
            </a:r>
            <a:r>
              <a:rPr lang="en-US" sz="1700" b="0" i="0" dirty="0" err="1">
                <a:solidFill>
                  <a:schemeClr val="tx1"/>
                </a:solidFill>
                <a:effectLst/>
                <a:latin typeface="Times New Roman" panose="02020603050405020304" pitchFamily="18" charset="0"/>
                <a:cs typeface="Times New Roman" panose="02020603050405020304" pitchFamily="18" charset="0"/>
              </a:rPr>
              <a:t>MyDoom</a:t>
            </a:r>
            <a:r>
              <a:rPr lang="en-US" sz="1700" b="0" i="0" dirty="0">
                <a:solidFill>
                  <a:schemeClr val="tx1"/>
                </a:solidFill>
                <a:effectLst/>
                <a:latin typeface="Times New Roman" panose="02020603050405020304" pitchFamily="18" charset="0"/>
                <a:cs typeface="Times New Roman" panose="02020603050405020304" pitchFamily="18" charset="0"/>
              </a:rPr>
              <a:t> was called </a:t>
            </a:r>
            <a:r>
              <a:rPr lang="en-US" sz="1700" b="0" i="0" dirty="0" err="1">
                <a:solidFill>
                  <a:schemeClr val="tx1"/>
                </a:solidFill>
                <a:effectLst/>
                <a:latin typeface="Times New Roman" panose="02020603050405020304" pitchFamily="18" charset="0"/>
                <a:cs typeface="Times New Roman" panose="02020603050405020304" pitchFamily="18" charset="0"/>
              </a:rPr>
              <a:t>MyDoom.A</a:t>
            </a:r>
            <a:r>
              <a:rPr lang="en-US" sz="1700" b="0" i="0" dirty="0">
                <a:solidFill>
                  <a:schemeClr val="tx1"/>
                </a:solidFill>
                <a:effectLst/>
                <a:latin typeface="Times New Roman" panose="02020603050405020304" pitchFamily="18" charset="0"/>
                <a:cs typeface="Times New Roman" panose="02020603050405020304" pitchFamily="18" charset="0"/>
              </a:rPr>
              <a:t>, followed by </a:t>
            </a:r>
            <a:r>
              <a:rPr lang="en-US" sz="1700" b="0" i="0" dirty="0" err="1">
                <a:solidFill>
                  <a:schemeClr val="tx1"/>
                </a:solidFill>
                <a:effectLst/>
                <a:latin typeface="Times New Roman" panose="02020603050405020304" pitchFamily="18" charset="0"/>
                <a:cs typeface="Times New Roman" panose="02020603050405020304" pitchFamily="18" charset="0"/>
              </a:rPr>
              <a:t>MyDoom.B</a:t>
            </a:r>
            <a:r>
              <a:rPr lang="en-US" sz="1700" b="0" i="0" dirty="0">
                <a:solidFill>
                  <a:schemeClr val="tx1"/>
                </a:solidFill>
                <a:effectLst/>
                <a:latin typeface="Times New Roman" panose="02020603050405020304" pitchFamily="18" charset="0"/>
                <a:cs typeface="Times New Roman" panose="02020603050405020304" pitchFamily="18" charset="0"/>
              </a:rPr>
              <a:t>, which additionally modified the host file of an infected computer to prevent the use of antimalware software.</a:t>
            </a:r>
          </a:p>
          <a:p>
            <a:pPr algn="l"/>
            <a:r>
              <a:rPr lang="en-US" sz="1700" b="0" i="0" dirty="0">
                <a:solidFill>
                  <a:schemeClr val="tx1"/>
                </a:solidFill>
                <a:effectLst/>
                <a:latin typeface="Times New Roman" panose="02020603050405020304" pitchFamily="18" charset="0"/>
                <a:cs typeface="Times New Roman" panose="02020603050405020304" pitchFamily="18" charset="0"/>
              </a:rPr>
              <a:t>However, </a:t>
            </a:r>
            <a:r>
              <a:rPr lang="en-US" sz="1700" b="0" i="0" dirty="0" err="1">
                <a:solidFill>
                  <a:schemeClr val="tx1"/>
                </a:solidFill>
                <a:effectLst/>
                <a:latin typeface="Times New Roman" panose="02020603050405020304" pitchFamily="18" charset="0"/>
                <a:cs typeface="Times New Roman" panose="02020603050405020304" pitchFamily="18" charset="0"/>
              </a:rPr>
              <a:t>MyDoom.B</a:t>
            </a:r>
            <a:r>
              <a:rPr lang="en-US" sz="1700" b="0" i="0" dirty="0">
                <a:solidFill>
                  <a:schemeClr val="tx1"/>
                </a:solidFill>
                <a:effectLst/>
                <a:latin typeface="Times New Roman" panose="02020603050405020304" pitchFamily="18" charset="0"/>
                <a:cs typeface="Times New Roman" panose="02020603050405020304" pitchFamily="18" charset="0"/>
              </a:rPr>
              <a:t> did not spread as fast as the previous variant. When it launched a DDoS attack against Microsoft in 2004, the botnet was not big enough to take down the site.</a:t>
            </a:r>
          </a:p>
          <a:p>
            <a:pPr algn="l"/>
            <a:r>
              <a:rPr lang="en-US" sz="1700" b="0" i="0" dirty="0">
                <a:solidFill>
                  <a:schemeClr val="tx1"/>
                </a:solidFill>
                <a:effectLst/>
                <a:latin typeface="Times New Roman" panose="02020603050405020304" pitchFamily="18" charset="0"/>
                <a:cs typeface="Times New Roman" panose="02020603050405020304" pitchFamily="18" charset="0"/>
              </a:rPr>
              <a:t>A bunch of other </a:t>
            </a:r>
            <a:r>
              <a:rPr lang="en-US" sz="1700" b="0" i="0" dirty="0" err="1">
                <a:solidFill>
                  <a:schemeClr val="tx1"/>
                </a:solidFill>
                <a:effectLst/>
                <a:latin typeface="Times New Roman" panose="02020603050405020304" pitchFamily="18" charset="0"/>
                <a:cs typeface="Times New Roman" panose="02020603050405020304" pitchFamily="18" charset="0"/>
              </a:rPr>
              <a:t>MyDoom</a:t>
            </a:r>
            <a:r>
              <a:rPr lang="en-US" sz="1700" b="0" i="0" dirty="0">
                <a:solidFill>
                  <a:schemeClr val="tx1"/>
                </a:solidFill>
                <a:effectLst/>
                <a:latin typeface="Times New Roman" panose="02020603050405020304" pitchFamily="18" charset="0"/>
                <a:cs typeface="Times New Roman" panose="02020603050405020304" pitchFamily="18" charset="0"/>
              </a:rPr>
              <a:t> variants – C, F, G/H, U, V, W, X – were spotted in the wild later, but none achieved the notoriety of the A variant.</a:t>
            </a:r>
          </a:p>
        </p:txBody>
      </p:sp>
      <p:grpSp>
        <p:nvGrpSpPr>
          <p:cNvPr id="28" name="Google Shape;1753;p42">
            <a:extLst>
              <a:ext uri="{FF2B5EF4-FFF2-40B4-BE49-F238E27FC236}">
                <a16:creationId xmlns:a16="http://schemas.microsoft.com/office/drawing/2014/main" id="{11A9E426-2403-4CD4-EA5C-55427CBBFC13}"/>
              </a:ext>
            </a:extLst>
          </p:cNvPr>
          <p:cNvGrpSpPr/>
          <p:nvPr/>
        </p:nvGrpSpPr>
        <p:grpSpPr>
          <a:xfrm>
            <a:off x="6053847" y="888060"/>
            <a:ext cx="2780860" cy="1968652"/>
            <a:chOff x="4103636" y="1310849"/>
            <a:chExt cx="2120311" cy="2125153"/>
          </a:xfrm>
        </p:grpSpPr>
        <p:sp>
          <p:nvSpPr>
            <p:cNvPr id="29" name="Google Shape;1754;p42">
              <a:extLst>
                <a:ext uri="{FF2B5EF4-FFF2-40B4-BE49-F238E27FC236}">
                  <a16:creationId xmlns:a16="http://schemas.microsoft.com/office/drawing/2014/main" id="{379425ED-BCD6-D094-07B5-02B62D587574}"/>
                </a:ext>
              </a:extLst>
            </p:cNvPr>
            <p:cNvSpPr/>
            <p:nvPr/>
          </p:nvSpPr>
          <p:spPr>
            <a:xfrm>
              <a:off x="5066911" y="2499213"/>
              <a:ext cx="418050" cy="242450"/>
            </a:xfrm>
            <a:custGeom>
              <a:avLst/>
              <a:gdLst/>
              <a:ahLst/>
              <a:cxnLst/>
              <a:rect l="l" t="t" r="r" b="b"/>
              <a:pathLst>
                <a:path w="14158" h="8211" extrusionOk="0">
                  <a:moveTo>
                    <a:pt x="4086" y="1"/>
                  </a:moveTo>
                  <a:cubicBezTo>
                    <a:pt x="3790" y="1"/>
                    <a:pt x="3495" y="66"/>
                    <a:pt x="3275" y="197"/>
                  </a:cubicBezTo>
                  <a:lnTo>
                    <a:pt x="1787" y="1055"/>
                  </a:lnTo>
                  <a:lnTo>
                    <a:pt x="346" y="1888"/>
                  </a:lnTo>
                  <a:cubicBezTo>
                    <a:pt x="120" y="2031"/>
                    <a:pt x="1" y="2210"/>
                    <a:pt x="1" y="2376"/>
                  </a:cubicBezTo>
                  <a:lnTo>
                    <a:pt x="1" y="2400"/>
                  </a:lnTo>
                  <a:lnTo>
                    <a:pt x="1" y="2436"/>
                  </a:lnTo>
                  <a:cubicBezTo>
                    <a:pt x="13" y="2436"/>
                    <a:pt x="13" y="2448"/>
                    <a:pt x="13" y="2460"/>
                  </a:cubicBezTo>
                  <a:lnTo>
                    <a:pt x="13" y="2495"/>
                  </a:lnTo>
                  <a:cubicBezTo>
                    <a:pt x="13" y="2495"/>
                    <a:pt x="25" y="2507"/>
                    <a:pt x="25" y="2519"/>
                  </a:cubicBezTo>
                  <a:cubicBezTo>
                    <a:pt x="25" y="2531"/>
                    <a:pt x="48" y="2531"/>
                    <a:pt x="48" y="2555"/>
                  </a:cubicBezTo>
                  <a:cubicBezTo>
                    <a:pt x="48" y="2555"/>
                    <a:pt x="60" y="2567"/>
                    <a:pt x="60" y="2579"/>
                  </a:cubicBezTo>
                  <a:cubicBezTo>
                    <a:pt x="60" y="2591"/>
                    <a:pt x="72" y="2591"/>
                    <a:pt x="72" y="2614"/>
                  </a:cubicBezTo>
                  <a:cubicBezTo>
                    <a:pt x="96" y="2614"/>
                    <a:pt x="96" y="2626"/>
                    <a:pt x="108" y="2638"/>
                  </a:cubicBezTo>
                  <a:cubicBezTo>
                    <a:pt x="108" y="2650"/>
                    <a:pt x="108" y="2650"/>
                    <a:pt x="120" y="2674"/>
                  </a:cubicBezTo>
                  <a:lnTo>
                    <a:pt x="156" y="2698"/>
                  </a:lnTo>
                  <a:lnTo>
                    <a:pt x="179" y="2733"/>
                  </a:lnTo>
                  <a:cubicBezTo>
                    <a:pt x="191" y="2733"/>
                    <a:pt x="215" y="2745"/>
                    <a:pt x="227" y="2757"/>
                  </a:cubicBezTo>
                  <a:cubicBezTo>
                    <a:pt x="239" y="2757"/>
                    <a:pt x="239" y="2769"/>
                    <a:pt x="251" y="2769"/>
                  </a:cubicBezTo>
                  <a:cubicBezTo>
                    <a:pt x="275" y="2793"/>
                    <a:pt x="298" y="2805"/>
                    <a:pt x="334" y="2817"/>
                  </a:cubicBezTo>
                  <a:lnTo>
                    <a:pt x="9300" y="7996"/>
                  </a:lnTo>
                  <a:lnTo>
                    <a:pt x="9395" y="8044"/>
                  </a:lnTo>
                  <a:cubicBezTo>
                    <a:pt x="9407" y="8044"/>
                    <a:pt x="9407" y="8055"/>
                    <a:pt x="9419" y="8055"/>
                  </a:cubicBezTo>
                  <a:cubicBezTo>
                    <a:pt x="9442" y="8067"/>
                    <a:pt x="9466" y="8067"/>
                    <a:pt x="9478" y="8091"/>
                  </a:cubicBezTo>
                  <a:cubicBezTo>
                    <a:pt x="9514" y="8103"/>
                    <a:pt x="9562" y="8115"/>
                    <a:pt x="9597" y="8127"/>
                  </a:cubicBezTo>
                  <a:cubicBezTo>
                    <a:pt x="9621" y="8151"/>
                    <a:pt x="9633" y="8151"/>
                    <a:pt x="9645" y="8151"/>
                  </a:cubicBezTo>
                  <a:cubicBezTo>
                    <a:pt x="9681" y="8151"/>
                    <a:pt x="9693" y="8163"/>
                    <a:pt x="9716" y="8163"/>
                  </a:cubicBezTo>
                  <a:cubicBezTo>
                    <a:pt x="9740" y="8175"/>
                    <a:pt x="9752" y="8175"/>
                    <a:pt x="9764" y="8175"/>
                  </a:cubicBezTo>
                  <a:cubicBezTo>
                    <a:pt x="9776" y="8186"/>
                    <a:pt x="9812" y="8186"/>
                    <a:pt x="9823" y="8186"/>
                  </a:cubicBezTo>
                  <a:cubicBezTo>
                    <a:pt x="9835" y="8210"/>
                    <a:pt x="9859" y="8210"/>
                    <a:pt x="9871" y="8210"/>
                  </a:cubicBezTo>
                  <a:lnTo>
                    <a:pt x="10335" y="8210"/>
                  </a:lnTo>
                  <a:cubicBezTo>
                    <a:pt x="10371" y="8210"/>
                    <a:pt x="10419" y="8210"/>
                    <a:pt x="10466" y="8186"/>
                  </a:cubicBezTo>
                  <a:cubicBezTo>
                    <a:pt x="10478" y="8175"/>
                    <a:pt x="10490" y="8175"/>
                    <a:pt x="10514" y="8175"/>
                  </a:cubicBezTo>
                  <a:cubicBezTo>
                    <a:pt x="10526" y="8175"/>
                    <a:pt x="10550" y="8163"/>
                    <a:pt x="10574" y="8163"/>
                  </a:cubicBezTo>
                  <a:cubicBezTo>
                    <a:pt x="10585" y="8163"/>
                    <a:pt x="10597" y="8151"/>
                    <a:pt x="10609" y="8151"/>
                  </a:cubicBezTo>
                  <a:cubicBezTo>
                    <a:pt x="10633" y="8151"/>
                    <a:pt x="10657" y="8127"/>
                    <a:pt x="10669" y="8127"/>
                  </a:cubicBezTo>
                  <a:cubicBezTo>
                    <a:pt x="10693" y="8127"/>
                    <a:pt x="10693" y="8115"/>
                    <a:pt x="10705" y="8115"/>
                  </a:cubicBezTo>
                  <a:cubicBezTo>
                    <a:pt x="10728" y="8115"/>
                    <a:pt x="10764" y="8103"/>
                    <a:pt x="10788" y="8091"/>
                  </a:cubicBezTo>
                  <a:cubicBezTo>
                    <a:pt x="10812" y="8091"/>
                    <a:pt x="10812" y="8067"/>
                    <a:pt x="10824" y="8067"/>
                  </a:cubicBezTo>
                  <a:cubicBezTo>
                    <a:pt x="10847" y="8055"/>
                    <a:pt x="10895" y="8032"/>
                    <a:pt x="10931" y="8008"/>
                  </a:cubicBezTo>
                  <a:lnTo>
                    <a:pt x="12371" y="7174"/>
                  </a:lnTo>
                  <a:lnTo>
                    <a:pt x="13860" y="6317"/>
                  </a:lnTo>
                  <a:cubicBezTo>
                    <a:pt x="13884" y="6305"/>
                    <a:pt x="13907" y="6281"/>
                    <a:pt x="13931" y="6270"/>
                  </a:cubicBezTo>
                  <a:lnTo>
                    <a:pt x="13943" y="6258"/>
                  </a:lnTo>
                  <a:cubicBezTo>
                    <a:pt x="13967" y="6258"/>
                    <a:pt x="13979" y="6246"/>
                    <a:pt x="13991" y="6222"/>
                  </a:cubicBezTo>
                  <a:lnTo>
                    <a:pt x="14003" y="6210"/>
                  </a:lnTo>
                  <a:lnTo>
                    <a:pt x="14038" y="6186"/>
                  </a:lnTo>
                  <a:lnTo>
                    <a:pt x="14050" y="6162"/>
                  </a:lnTo>
                  <a:lnTo>
                    <a:pt x="14086" y="6139"/>
                  </a:lnTo>
                  <a:cubicBezTo>
                    <a:pt x="14086" y="6127"/>
                    <a:pt x="14098" y="6127"/>
                    <a:pt x="14098" y="6103"/>
                  </a:cubicBezTo>
                  <a:cubicBezTo>
                    <a:pt x="14098" y="6103"/>
                    <a:pt x="14110" y="6091"/>
                    <a:pt x="14110" y="6079"/>
                  </a:cubicBezTo>
                  <a:cubicBezTo>
                    <a:pt x="14122" y="6067"/>
                    <a:pt x="14122" y="6067"/>
                    <a:pt x="14122" y="6043"/>
                  </a:cubicBezTo>
                  <a:cubicBezTo>
                    <a:pt x="14122" y="6043"/>
                    <a:pt x="14145" y="6031"/>
                    <a:pt x="14145" y="6020"/>
                  </a:cubicBezTo>
                  <a:lnTo>
                    <a:pt x="14145" y="5984"/>
                  </a:lnTo>
                  <a:cubicBezTo>
                    <a:pt x="14157" y="5984"/>
                    <a:pt x="14157" y="5972"/>
                    <a:pt x="14157" y="5960"/>
                  </a:cubicBezTo>
                  <a:lnTo>
                    <a:pt x="14157" y="5924"/>
                  </a:lnTo>
                  <a:lnTo>
                    <a:pt x="14157" y="5912"/>
                  </a:lnTo>
                  <a:cubicBezTo>
                    <a:pt x="14157" y="5734"/>
                    <a:pt x="14050" y="5555"/>
                    <a:pt x="13884" y="5377"/>
                  </a:cubicBezTo>
                  <a:lnTo>
                    <a:pt x="4906" y="197"/>
                  </a:lnTo>
                  <a:cubicBezTo>
                    <a:pt x="4680" y="66"/>
                    <a:pt x="4382" y="1"/>
                    <a:pt x="40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55;p42">
              <a:extLst>
                <a:ext uri="{FF2B5EF4-FFF2-40B4-BE49-F238E27FC236}">
                  <a16:creationId xmlns:a16="http://schemas.microsoft.com/office/drawing/2014/main" id="{942B533D-69D3-F2FC-22A7-2A1A6A116AC4}"/>
                </a:ext>
              </a:extLst>
            </p:cNvPr>
            <p:cNvSpPr/>
            <p:nvPr/>
          </p:nvSpPr>
          <p:spPr>
            <a:xfrm>
              <a:off x="5066557" y="2573238"/>
              <a:ext cx="418405" cy="184252"/>
            </a:xfrm>
            <a:custGeom>
              <a:avLst/>
              <a:gdLst/>
              <a:ahLst/>
              <a:cxnLst/>
              <a:rect l="l" t="t" r="r" b="b"/>
              <a:pathLst>
                <a:path w="14170" h="6240" extrusionOk="0">
                  <a:moveTo>
                    <a:pt x="1" y="0"/>
                  </a:moveTo>
                  <a:lnTo>
                    <a:pt x="1" y="429"/>
                  </a:lnTo>
                  <a:cubicBezTo>
                    <a:pt x="1" y="607"/>
                    <a:pt x="120" y="774"/>
                    <a:pt x="346" y="905"/>
                  </a:cubicBezTo>
                  <a:lnTo>
                    <a:pt x="9312" y="6084"/>
                  </a:lnTo>
                  <a:lnTo>
                    <a:pt x="9407" y="6132"/>
                  </a:lnTo>
                  <a:cubicBezTo>
                    <a:pt x="9419" y="6132"/>
                    <a:pt x="9419" y="6144"/>
                    <a:pt x="9431" y="6144"/>
                  </a:cubicBezTo>
                  <a:cubicBezTo>
                    <a:pt x="9466" y="6144"/>
                    <a:pt x="9478" y="6156"/>
                    <a:pt x="9490" y="6156"/>
                  </a:cubicBezTo>
                  <a:cubicBezTo>
                    <a:pt x="9526" y="6180"/>
                    <a:pt x="9574" y="6191"/>
                    <a:pt x="9609" y="6203"/>
                  </a:cubicBezTo>
                  <a:lnTo>
                    <a:pt x="9657" y="6203"/>
                  </a:lnTo>
                  <a:cubicBezTo>
                    <a:pt x="9693" y="6203"/>
                    <a:pt x="9705" y="6215"/>
                    <a:pt x="9728" y="6215"/>
                  </a:cubicBezTo>
                  <a:lnTo>
                    <a:pt x="9776" y="6215"/>
                  </a:lnTo>
                  <a:cubicBezTo>
                    <a:pt x="9788" y="6239"/>
                    <a:pt x="9824" y="6239"/>
                    <a:pt x="9835" y="6239"/>
                  </a:cubicBezTo>
                  <a:lnTo>
                    <a:pt x="10359" y="6239"/>
                  </a:lnTo>
                  <a:cubicBezTo>
                    <a:pt x="10407" y="6239"/>
                    <a:pt x="10443" y="6215"/>
                    <a:pt x="10490" y="6215"/>
                  </a:cubicBezTo>
                  <a:lnTo>
                    <a:pt x="10526" y="6215"/>
                  </a:lnTo>
                  <a:cubicBezTo>
                    <a:pt x="10538" y="6215"/>
                    <a:pt x="10562" y="6203"/>
                    <a:pt x="10586" y="6203"/>
                  </a:cubicBezTo>
                  <a:cubicBezTo>
                    <a:pt x="10597" y="6203"/>
                    <a:pt x="10609" y="6191"/>
                    <a:pt x="10621" y="6191"/>
                  </a:cubicBezTo>
                  <a:cubicBezTo>
                    <a:pt x="10645" y="6191"/>
                    <a:pt x="10669" y="6180"/>
                    <a:pt x="10681" y="6180"/>
                  </a:cubicBezTo>
                  <a:lnTo>
                    <a:pt x="10705" y="6180"/>
                  </a:lnTo>
                  <a:cubicBezTo>
                    <a:pt x="10705" y="6156"/>
                    <a:pt x="10717" y="6156"/>
                    <a:pt x="10717" y="6156"/>
                  </a:cubicBezTo>
                  <a:cubicBezTo>
                    <a:pt x="10740" y="6156"/>
                    <a:pt x="10776" y="6144"/>
                    <a:pt x="10800" y="6132"/>
                  </a:cubicBezTo>
                  <a:cubicBezTo>
                    <a:pt x="10824" y="6132"/>
                    <a:pt x="10824" y="6120"/>
                    <a:pt x="10836" y="6120"/>
                  </a:cubicBezTo>
                  <a:cubicBezTo>
                    <a:pt x="10859" y="6096"/>
                    <a:pt x="10907" y="6072"/>
                    <a:pt x="10943" y="6060"/>
                  </a:cubicBezTo>
                  <a:lnTo>
                    <a:pt x="12800" y="4965"/>
                  </a:lnTo>
                  <a:lnTo>
                    <a:pt x="13860" y="4358"/>
                  </a:lnTo>
                  <a:cubicBezTo>
                    <a:pt x="13860" y="4346"/>
                    <a:pt x="13872" y="4346"/>
                    <a:pt x="13872" y="4346"/>
                  </a:cubicBezTo>
                  <a:cubicBezTo>
                    <a:pt x="13884" y="4346"/>
                    <a:pt x="13884" y="4334"/>
                    <a:pt x="13896" y="4334"/>
                  </a:cubicBezTo>
                  <a:cubicBezTo>
                    <a:pt x="13919" y="4310"/>
                    <a:pt x="13931" y="4310"/>
                    <a:pt x="13943" y="4298"/>
                  </a:cubicBezTo>
                  <a:lnTo>
                    <a:pt x="13979" y="4275"/>
                  </a:lnTo>
                  <a:cubicBezTo>
                    <a:pt x="13979" y="4251"/>
                    <a:pt x="13991" y="4251"/>
                    <a:pt x="14003" y="4239"/>
                  </a:cubicBezTo>
                  <a:lnTo>
                    <a:pt x="14003" y="4227"/>
                  </a:lnTo>
                  <a:lnTo>
                    <a:pt x="14050" y="4179"/>
                  </a:lnTo>
                  <a:lnTo>
                    <a:pt x="14062" y="4167"/>
                  </a:lnTo>
                  <a:cubicBezTo>
                    <a:pt x="14062" y="4155"/>
                    <a:pt x="14074" y="4155"/>
                    <a:pt x="14074" y="4132"/>
                  </a:cubicBezTo>
                  <a:lnTo>
                    <a:pt x="14098" y="4120"/>
                  </a:lnTo>
                  <a:lnTo>
                    <a:pt x="14098" y="4108"/>
                  </a:lnTo>
                  <a:cubicBezTo>
                    <a:pt x="14110" y="4096"/>
                    <a:pt x="14110" y="4072"/>
                    <a:pt x="14122" y="4060"/>
                  </a:cubicBezTo>
                  <a:cubicBezTo>
                    <a:pt x="14122" y="4060"/>
                    <a:pt x="14134" y="4048"/>
                    <a:pt x="14134" y="4036"/>
                  </a:cubicBezTo>
                  <a:cubicBezTo>
                    <a:pt x="14157" y="4013"/>
                    <a:pt x="14157" y="4001"/>
                    <a:pt x="14157" y="4001"/>
                  </a:cubicBezTo>
                  <a:cubicBezTo>
                    <a:pt x="14169" y="4001"/>
                    <a:pt x="14169" y="3989"/>
                    <a:pt x="14169" y="3977"/>
                  </a:cubicBezTo>
                  <a:lnTo>
                    <a:pt x="14169" y="3941"/>
                  </a:lnTo>
                  <a:lnTo>
                    <a:pt x="14169" y="3917"/>
                  </a:lnTo>
                  <a:lnTo>
                    <a:pt x="14169" y="3882"/>
                  </a:lnTo>
                  <a:lnTo>
                    <a:pt x="14169" y="3393"/>
                  </a:lnTo>
                  <a:cubicBezTo>
                    <a:pt x="14169" y="3405"/>
                    <a:pt x="14169" y="3405"/>
                    <a:pt x="14157" y="3477"/>
                  </a:cubicBezTo>
                  <a:lnTo>
                    <a:pt x="14157" y="3501"/>
                  </a:lnTo>
                  <a:lnTo>
                    <a:pt x="14157" y="3524"/>
                  </a:lnTo>
                  <a:cubicBezTo>
                    <a:pt x="14134" y="3524"/>
                    <a:pt x="14134" y="3536"/>
                    <a:pt x="14134" y="3560"/>
                  </a:cubicBezTo>
                  <a:lnTo>
                    <a:pt x="14134" y="3584"/>
                  </a:lnTo>
                  <a:cubicBezTo>
                    <a:pt x="14134" y="3596"/>
                    <a:pt x="14122" y="3596"/>
                    <a:pt x="14122" y="3620"/>
                  </a:cubicBezTo>
                  <a:cubicBezTo>
                    <a:pt x="14110" y="3632"/>
                    <a:pt x="14110" y="3632"/>
                    <a:pt x="14110" y="3643"/>
                  </a:cubicBezTo>
                  <a:cubicBezTo>
                    <a:pt x="14110" y="3643"/>
                    <a:pt x="14098" y="3655"/>
                    <a:pt x="14098" y="3679"/>
                  </a:cubicBezTo>
                  <a:cubicBezTo>
                    <a:pt x="14098" y="3691"/>
                    <a:pt x="14074" y="3691"/>
                    <a:pt x="14074" y="3703"/>
                  </a:cubicBezTo>
                  <a:lnTo>
                    <a:pt x="14050" y="3739"/>
                  </a:lnTo>
                  <a:lnTo>
                    <a:pt x="14038" y="3751"/>
                  </a:lnTo>
                  <a:lnTo>
                    <a:pt x="14003" y="3774"/>
                  </a:lnTo>
                  <a:lnTo>
                    <a:pt x="13991" y="3798"/>
                  </a:lnTo>
                  <a:cubicBezTo>
                    <a:pt x="13979" y="3798"/>
                    <a:pt x="13955" y="3810"/>
                    <a:pt x="13943" y="3822"/>
                  </a:cubicBezTo>
                  <a:lnTo>
                    <a:pt x="13931" y="3834"/>
                  </a:lnTo>
                  <a:cubicBezTo>
                    <a:pt x="13919" y="3858"/>
                    <a:pt x="13884" y="3870"/>
                    <a:pt x="13860" y="3882"/>
                  </a:cubicBezTo>
                  <a:lnTo>
                    <a:pt x="12372" y="4751"/>
                  </a:lnTo>
                  <a:lnTo>
                    <a:pt x="10919" y="5584"/>
                  </a:lnTo>
                  <a:cubicBezTo>
                    <a:pt x="10895" y="5608"/>
                    <a:pt x="10859" y="5620"/>
                    <a:pt x="10824" y="5644"/>
                  </a:cubicBezTo>
                  <a:cubicBezTo>
                    <a:pt x="10824" y="5644"/>
                    <a:pt x="10800" y="5656"/>
                    <a:pt x="10788" y="5656"/>
                  </a:cubicBezTo>
                  <a:cubicBezTo>
                    <a:pt x="10764" y="5668"/>
                    <a:pt x="10728" y="5668"/>
                    <a:pt x="10705" y="5679"/>
                  </a:cubicBezTo>
                  <a:cubicBezTo>
                    <a:pt x="10681" y="5703"/>
                    <a:pt x="10681" y="5703"/>
                    <a:pt x="10669" y="5703"/>
                  </a:cubicBezTo>
                  <a:cubicBezTo>
                    <a:pt x="10657" y="5703"/>
                    <a:pt x="10621" y="5715"/>
                    <a:pt x="10609" y="5715"/>
                  </a:cubicBezTo>
                  <a:cubicBezTo>
                    <a:pt x="10597" y="5715"/>
                    <a:pt x="10586" y="5727"/>
                    <a:pt x="10562" y="5727"/>
                  </a:cubicBezTo>
                  <a:cubicBezTo>
                    <a:pt x="10550" y="5727"/>
                    <a:pt x="10526" y="5739"/>
                    <a:pt x="10502" y="5739"/>
                  </a:cubicBezTo>
                  <a:cubicBezTo>
                    <a:pt x="10490" y="5763"/>
                    <a:pt x="10478" y="5763"/>
                    <a:pt x="10467" y="5763"/>
                  </a:cubicBezTo>
                  <a:cubicBezTo>
                    <a:pt x="10419" y="5763"/>
                    <a:pt x="10371" y="5775"/>
                    <a:pt x="10324" y="5775"/>
                  </a:cubicBezTo>
                  <a:lnTo>
                    <a:pt x="9871" y="5775"/>
                  </a:lnTo>
                  <a:cubicBezTo>
                    <a:pt x="9847" y="5763"/>
                    <a:pt x="9835" y="5763"/>
                    <a:pt x="9824" y="5763"/>
                  </a:cubicBezTo>
                  <a:cubicBezTo>
                    <a:pt x="9812" y="5763"/>
                    <a:pt x="9776" y="5739"/>
                    <a:pt x="9764" y="5739"/>
                  </a:cubicBezTo>
                  <a:cubicBezTo>
                    <a:pt x="9752" y="5727"/>
                    <a:pt x="9728" y="5727"/>
                    <a:pt x="9716" y="5727"/>
                  </a:cubicBezTo>
                  <a:cubicBezTo>
                    <a:pt x="9693" y="5727"/>
                    <a:pt x="9669" y="5715"/>
                    <a:pt x="9645" y="5715"/>
                  </a:cubicBezTo>
                  <a:cubicBezTo>
                    <a:pt x="9633" y="5703"/>
                    <a:pt x="9609" y="5703"/>
                    <a:pt x="9597" y="5703"/>
                  </a:cubicBezTo>
                  <a:cubicBezTo>
                    <a:pt x="9550" y="5679"/>
                    <a:pt x="9526" y="5668"/>
                    <a:pt x="9478" y="5656"/>
                  </a:cubicBezTo>
                  <a:cubicBezTo>
                    <a:pt x="9466" y="5644"/>
                    <a:pt x="9431" y="5644"/>
                    <a:pt x="9419" y="5620"/>
                  </a:cubicBezTo>
                  <a:cubicBezTo>
                    <a:pt x="9407" y="5620"/>
                    <a:pt x="9407" y="5608"/>
                    <a:pt x="9395" y="5608"/>
                  </a:cubicBezTo>
                  <a:lnTo>
                    <a:pt x="9300" y="5560"/>
                  </a:lnTo>
                  <a:lnTo>
                    <a:pt x="322" y="381"/>
                  </a:lnTo>
                  <a:cubicBezTo>
                    <a:pt x="299" y="369"/>
                    <a:pt x="287" y="357"/>
                    <a:pt x="251" y="345"/>
                  </a:cubicBezTo>
                  <a:cubicBezTo>
                    <a:pt x="239" y="345"/>
                    <a:pt x="239" y="322"/>
                    <a:pt x="227" y="322"/>
                  </a:cubicBezTo>
                  <a:cubicBezTo>
                    <a:pt x="203" y="322"/>
                    <a:pt x="191" y="310"/>
                    <a:pt x="180" y="298"/>
                  </a:cubicBezTo>
                  <a:cubicBezTo>
                    <a:pt x="168" y="286"/>
                    <a:pt x="168" y="262"/>
                    <a:pt x="144" y="262"/>
                  </a:cubicBezTo>
                  <a:lnTo>
                    <a:pt x="120" y="238"/>
                  </a:lnTo>
                  <a:cubicBezTo>
                    <a:pt x="120" y="226"/>
                    <a:pt x="108" y="226"/>
                    <a:pt x="108" y="203"/>
                  </a:cubicBezTo>
                  <a:cubicBezTo>
                    <a:pt x="84" y="203"/>
                    <a:pt x="84" y="191"/>
                    <a:pt x="72" y="179"/>
                  </a:cubicBezTo>
                  <a:cubicBezTo>
                    <a:pt x="72" y="167"/>
                    <a:pt x="60" y="167"/>
                    <a:pt x="60" y="143"/>
                  </a:cubicBezTo>
                  <a:cubicBezTo>
                    <a:pt x="60" y="143"/>
                    <a:pt x="49" y="131"/>
                    <a:pt x="49" y="119"/>
                  </a:cubicBezTo>
                  <a:cubicBezTo>
                    <a:pt x="25" y="107"/>
                    <a:pt x="25" y="107"/>
                    <a:pt x="25" y="84"/>
                  </a:cubicBezTo>
                  <a:cubicBezTo>
                    <a:pt x="25" y="84"/>
                    <a:pt x="13" y="72"/>
                    <a:pt x="13" y="60"/>
                  </a:cubicBezTo>
                  <a:lnTo>
                    <a:pt x="13" y="24"/>
                  </a:lnTo>
                  <a:cubicBezTo>
                    <a:pt x="1" y="24"/>
                    <a:pt x="1" y="1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56;p42">
              <a:extLst>
                <a:ext uri="{FF2B5EF4-FFF2-40B4-BE49-F238E27FC236}">
                  <a16:creationId xmlns:a16="http://schemas.microsoft.com/office/drawing/2014/main" id="{B7438B79-EEB4-2B1A-73E0-2586ADCBC91A}"/>
                </a:ext>
              </a:extLst>
            </p:cNvPr>
            <p:cNvSpPr/>
            <p:nvPr/>
          </p:nvSpPr>
          <p:spPr>
            <a:xfrm>
              <a:off x="5117551" y="2500364"/>
              <a:ext cx="367411" cy="219507"/>
            </a:xfrm>
            <a:custGeom>
              <a:avLst/>
              <a:gdLst/>
              <a:ahLst/>
              <a:cxnLst/>
              <a:rect l="l" t="t" r="r" b="b"/>
              <a:pathLst>
                <a:path w="12443" h="7434" extrusionOk="0">
                  <a:moveTo>
                    <a:pt x="2304" y="1"/>
                  </a:moveTo>
                  <a:cubicBezTo>
                    <a:pt x="2007" y="1"/>
                    <a:pt x="1709" y="69"/>
                    <a:pt x="1489" y="206"/>
                  </a:cubicBezTo>
                  <a:lnTo>
                    <a:pt x="0" y="1063"/>
                  </a:lnTo>
                  <a:lnTo>
                    <a:pt x="10609" y="7195"/>
                  </a:lnTo>
                  <a:lnTo>
                    <a:pt x="11026" y="7433"/>
                  </a:lnTo>
                  <a:lnTo>
                    <a:pt x="12085" y="6826"/>
                  </a:lnTo>
                  <a:cubicBezTo>
                    <a:pt x="12085" y="6826"/>
                    <a:pt x="12097" y="6826"/>
                    <a:pt x="12097" y="6814"/>
                  </a:cubicBezTo>
                  <a:cubicBezTo>
                    <a:pt x="12109" y="6814"/>
                    <a:pt x="12109" y="6802"/>
                    <a:pt x="12121" y="6802"/>
                  </a:cubicBezTo>
                  <a:cubicBezTo>
                    <a:pt x="12145" y="6778"/>
                    <a:pt x="12157" y="6778"/>
                    <a:pt x="12169" y="6766"/>
                  </a:cubicBezTo>
                  <a:lnTo>
                    <a:pt x="12204" y="6731"/>
                  </a:lnTo>
                  <a:cubicBezTo>
                    <a:pt x="12216" y="6719"/>
                    <a:pt x="12228" y="6719"/>
                    <a:pt x="12228" y="6707"/>
                  </a:cubicBezTo>
                  <a:lnTo>
                    <a:pt x="12228" y="6695"/>
                  </a:lnTo>
                  <a:lnTo>
                    <a:pt x="12276" y="6647"/>
                  </a:lnTo>
                  <a:lnTo>
                    <a:pt x="12288" y="6635"/>
                  </a:lnTo>
                  <a:cubicBezTo>
                    <a:pt x="12299" y="6612"/>
                    <a:pt x="12299" y="6612"/>
                    <a:pt x="12299" y="6600"/>
                  </a:cubicBezTo>
                  <a:lnTo>
                    <a:pt x="12323" y="6588"/>
                  </a:lnTo>
                  <a:lnTo>
                    <a:pt x="12323" y="6576"/>
                  </a:lnTo>
                  <a:cubicBezTo>
                    <a:pt x="12335" y="6552"/>
                    <a:pt x="12335" y="6540"/>
                    <a:pt x="12347" y="6528"/>
                  </a:cubicBezTo>
                  <a:cubicBezTo>
                    <a:pt x="12347" y="6516"/>
                    <a:pt x="12359" y="6492"/>
                    <a:pt x="12359" y="6492"/>
                  </a:cubicBezTo>
                  <a:cubicBezTo>
                    <a:pt x="12359" y="6481"/>
                    <a:pt x="12359" y="6481"/>
                    <a:pt x="12383" y="6469"/>
                  </a:cubicBezTo>
                  <a:cubicBezTo>
                    <a:pt x="12383" y="6457"/>
                    <a:pt x="12383" y="6433"/>
                    <a:pt x="12395" y="6433"/>
                  </a:cubicBezTo>
                  <a:lnTo>
                    <a:pt x="12395" y="6409"/>
                  </a:lnTo>
                  <a:lnTo>
                    <a:pt x="12395" y="6373"/>
                  </a:lnTo>
                  <a:lnTo>
                    <a:pt x="12395" y="6350"/>
                  </a:lnTo>
                  <a:lnTo>
                    <a:pt x="12395" y="5861"/>
                  </a:lnTo>
                  <a:lnTo>
                    <a:pt x="12442" y="5873"/>
                  </a:lnTo>
                  <a:cubicBezTo>
                    <a:pt x="12442" y="5695"/>
                    <a:pt x="12335" y="5516"/>
                    <a:pt x="12097" y="5385"/>
                  </a:cubicBezTo>
                  <a:lnTo>
                    <a:pt x="3120" y="206"/>
                  </a:lnTo>
                  <a:cubicBezTo>
                    <a:pt x="2899" y="69"/>
                    <a:pt x="2602" y="1"/>
                    <a:pt x="2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57;p42">
              <a:extLst>
                <a:ext uri="{FF2B5EF4-FFF2-40B4-BE49-F238E27FC236}">
                  <a16:creationId xmlns:a16="http://schemas.microsoft.com/office/drawing/2014/main" id="{CC4EF70D-E933-81CC-EF2C-C7FB18A5F85A}"/>
                </a:ext>
              </a:extLst>
            </p:cNvPr>
            <p:cNvSpPr/>
            <p:nvPr/>
          </p:nvSpPr>
          <p:spPr>
            <a:xfrm>
              <a:off x="4892906" y="1758663"/>
              <a:ext cx="834979" cy="1076514"/>
            </a:xfrm>
            <a:custGeom>
              <a:avLst/>
              <a:gdLst/>
              <a:ahLst/>
              <a:cxnLst/>
              <a:rect l="l" t="t" r="r" b="b"/>
              <a:pathLst>
                <a:path w="28278" h="36458" extrusionOk="0">
                  <a:moveTo>
                    <a:pt x="1000" y="0"/>
                  </a:moveTo>
                  <a:cubicBezTo>
                    <a:pt x="977" y="0"/>
                    <a:pt x="965" y="0"/>
                    <a:pt x="953" y="24"/>
                  </a:cubicBezTo>
                  <a:cubicBezTo>
                    <a:pt x="941" y="24"/>
                    <a:pt x="917" y="24"/>
                    <a:pt x="905" y="36"/>
                  </a:cubicBezTo>
                  <a:cubicBezTo>
                    <a:pt x="893" y="36"/>
                    <a:pt x="881" y="48"/>
                    <a:pt x="857" y="48"/>
                  </a:cubicBezTo>
                  <a:lnTo>
                    <a:pt x="822" y="48"/>
                  </a:lnTo>
                  <a:cubicBezTo>
                    <a:pt x="798" y="48"/>
                    <a:pt x="786" y="60"/>
                    <a:pt x="774" y="60"/>
                  </a:cubicBezTo>
                  <a:lnTo>
                    <a:pt x="762" y="60"/>
                  </a:lnTo>
                  <a:cubicBezTo>
                    <a:pt x="738" y="60"/>
                    <a:pt x="738" y="60"/>
                    <a:pt x="727" y="84"/>
                  </a:cubicBezTo>
                  <a:cubicBezTo>
                    <a:pt x="715" y="84"/>
                    <a:pt x="703" y="96"/>
                    <a:pt x="703" y="96"/>
                  </a:cubicBezTo>
                  <a:cubicBezTo>
                    <a:pt x="679" y="96"/>
                    <a:pt x="667" y="108"/>
                    <a:pt x="655" y="108"/>
                  </a:cubicBezTo>
                  <a:cubicBezTo>
                    <a:pt x="286" y="334"/>
                    <a:pt x="48" y="798"/>
                    <a:pt x="48" y="1465"/>
                  </a:cubicBezTo>
                  <a:lnTo>
                    <a:pt x="0" y="18658"/>
                  </a:lnTo>
                  <a:cubicBezTo>
                    <a:pt x="0" y="19991"/>
                    <a:pt x="941" y="21610"/>
                    <a:pt x="2096" y="22289"/>
                  </a:cubicBezTo>
                  <a:lnTo>
                    <a:pt x="26146" y="36172"/>
                  </a:lnTo>
                  <a:cubicBezTo>
                    <a:pt x="26480" y="36365"/>
                    <a:pt x="26798" y="36458"/>
                    <a:pt x="27083" y="36458"/>
                  </a:cubicBezTo>
                  <a:cubicBezTo>
                    <a:pt x="27307" y="36458"/>
                    <a:pt x="27509" y="36401"/>
                    <a:pt x="27682" y="36291"/>
                  </a:cubicBezTo>
                  <a:cubicBezTo>
                    <a:pt x="27694" y="36291"/>
                    <a:pt x="27706" y="36279"/>
                    <a:pt x="27706" y="36279"/>
                  </a:cubicBezTo>
                  <a:cubicBezTo>
                    <a:pt x="27710" y="36283"/>
                    <a:pt x="27714" y="36284"/>
                    <a:pt x="27718" y="36284"/>
                  </a:cubicBezTo>
                  <a:cubicBezTo>
                    <a:pt x="27726" y="36284"/>
                    <a:pt x="27734" y="36279"/>
                    <a:pt x="27742" y="36279"/>
                  </a:cubicBezTo>
                  <a:cubicBezTo>
                    <a:pt x="27754" y="36255"/>
                    <a:pt x="27778" y="36255"/>
                    <a:pt x="27778" y="36243"/>
                  </a:cubicBezTo>
                  <a:lnTo>
                    <a:pt x="27801" y="36219"/>
                  </a:lnTo>
                  <a:lnTo>
                    <a:pt x="27837" y="36183"/>
                  </a:lnTo>
                  <a:lnTo>
                    <a:pt x="27861" y="36160"/>
                  </a:lnTo>
                  <a:lnTo>
                    <a:pt x="27897" y="36124"/>
                  </a:lnTo>
                  <a:cubicBezTo>
                    <a:pt x="27908" y="36112"/>
                    <a:pt x="27908" y="36100"/>
                    <a:pt x="27920" y="36100"/>
                  </a:cubicBezTo>
                  <a:lnTo>
                    <a:pt x="27932" y="36076"/>
                  </a:lnTo>
                  <a:lnTo>
                    <a:pt x="27956" y="36064"/>
                  </a:lnTo>
                  <a:cubicBezTo>
                    <a:pt x="27968" y="36053"/>
                    <a:pt x="27968" y="36041"/>
                    <a:pt x="27980" y="36041"/>
                  </a:cubicBezTo>
                  <a:cubicBezTo>
                    <a:pt x="27992" y="36017"/>
                    <a:pt x="27992" y="36005"/>
                    <a:pt x="28016" y="36005"/>
                  </a:cubicBezTo>
                  <a:cubicBezTo>
                    <a:pt x="28028" y="35993"/>
                    <a:pt x="28028" y="35981"/>
                    <a:pt x="28039" y="35957"/>
                  </a:cubicBezTo>
                  <a:cubicBezTo>
                    <a:pt x="28039" y="35945"/>
                    <a:pt x="28051" y="35933"/>
                    <a:pt x="28051" y="35933"/>
                  </a:cubicBezTo>
                  <a:cubicBezTo>
                    <a:pt x="28075" y="35922"/>
                    <a:pt x="28075" y="35898"/>
                    <a:pt x="28087" y="35886"/>
                  </a:cubicBezTo>
                  <a:cubicBezTo>
                    <a:pt x="28087" y="35874"/>
                    <a:pt x="28099" y="35874"/>
                    <a:pt x="28099" y="35862"/>
                  </a:cubicBezTo>
                  <a:lnTo>
                    <a:pt x="28099" y="35838"/>
                  </a:lnTo>
                  <a:cubicBezTo>
                    <a:pt x="28099" y="35826"/>
                    <a:pt x="28111" y="35814"/>
                    <a:pt x="28111" y="35802"/>
                  </a:cubicBezTo>
                  <a:cubicBezTo>
                    <a:pt x="28111" y="35779"/>
                    <a:pt x="28135" y="35767"/>
                    <a:pt x="28135" y="35755"/>
                  </a:cubicBezTo>
                  <a:cubicBezTo>
                    <a:pt x="28135" y="35743"/>
                    <a:pt x="28147" y="35719"/>
                    <a:pt x="28147" y="35707"/>
                  </a:cubicBezTo>
                  <a:cubicBezTo>
                    <a:pt x="28147" y="35695"/>
                    <a:pt x="28159" y="35683"/>
                    <a:pt x="28159" y="35660"/>
                  </a:cubicBezTo>
                  <a:cubicBezTo>
                    <a:pt x="28159" y="35648"/>
                    <a:pt x="28170" y="35636"/>
                    <a:pt x="28170" y="35600"/>
                  </a:cubicBezTo>
                  <a:lnTo>
                    <a:pt x="28170" y="35588"/>
                  </a:lnTo>
                  <a:cubicBezTo>
                    <a:pt x="28170" y="35576"/>
                    <a:pt x="28170" y="35576"/>
                    <a:pt x="28182" y="35564"/>
                  </a:cubicBezTo>
                  <a:cubicBezTo>
                    <a:pt x="28182" y="35541"/>
                    <a:pt x="28206" y="35517"/>
                    <a:pt x="28206" y="35505"/>
                  </a:cubicBezTo>
                  <a:lnTo>
                    <a:pt x="28206" y="35481"/>
                  </a:lnTo>
                  <a:lnTo>
                    <a:pt x="28206" y="35457"/>
                  </a:lnTo>
                  <a:cubicBezTo>
                    <a:pt x="28206" y="35445"/>
                    <a:pt x="28206" y="35410"/>
                    <a:pt x="28218" y="35398"/>
                  </a:cubicBezTo>
                  <a:lnTo>
                    <a:pt x="28218" y="35362"/>
                  </a:lnTo>
                  <a:lnTo>
                    <a:pt x="28218" y="35338"/>
                  </a:lnTo>
                  <a:cubicBezTo>
                    <a:pt x="28218" y="35326"/>
                    <a:pt x="28218" y="35291"/>
                    <a:pt x="28230" y="35267"/>
                  </a:cubicBezTo>
                  <a:lnTo>
                    <a:pt x="28230" y="35243"/>
                  </a:lnTo>
                  <a:lnTo>
                    <a:pt x="28230" y="35219"/>
                  </a:lnTo>
                  <a:lnTo>
                    <a:pt x="28230" y="35148"/>
                  </a:lnTo>
                  <a:lnTo>
                    <a:pt x="28230" y="35124"/>
                  </a:lnTo>
                  <a:lnTo>
                    <a:pt x="28230" y="35100"/>
                  </a:lnTo>
                  <a:lnTo>
                    <a:pt x="28230" y="34981"/>
                  </a:lnTo>
                  <a:lnTo>
                    <a:pt x="28278" y="17788"/>
                  </a:lnTo>
                  <a:cubicBezTo>
                    <a:pt x="28278" y="17717"/>
                    <a:pt x="28278" y="17622"/>
                    <a:pt x="28266" y="17550"/>
                  </a:cubicBezTo>
                  <a:lnTo>
                    <a:pt x="28266" y="17538"/>
                  </a:lnTo>
                  <a:cubicBezTo>
                    <a:pt x="28266" y="17467"/>
                    <a:pt x="28242" y="17372"/>
                    <a:pt x="28230" y="17288"/>
                  </a:cubicBezTo>
                  <a:cubicBezTo>
                    <a:pt x="28218" y="17193"/>
                    <a:pt x="28206" y="17122"/>
                    <a:pt x="28182" y="17026"/>
                  </a:cubicBezTo>
                  <a:lnTo>
                    <a:pt x="28182" y="17003"/>
                  </a:lnTo>
                  <a:cubicBezTo>
                    <a:pt x="28170" y="16931"/>
                    <a:pt x="28147" y="16836"/>
                    <a:pt x="28123" y="16764"/>
                  </a:cubicBezTo>
                  <a:lnTo>
                    <a:pt x="28123" y="16753"/>
                  </a:lnTo>
                  <a:cubicBezTo>
                    <a:pt x="28099" y="16657"/>
                    <a:pt x="28063" y="16586"/>
                    <a:pt x="28039" y="16491"/>
                  </a:cubicBezTo>
                  <a:lnTo>
                    <a:pt x="28039" y="16479"/>
                  </a:lnTo>
                  <a:cubicBezTo>
                    <a:pt x="28004" y="16407"/>
                    <a:pt x="27980" y="16312"/>
                    <a:pt x="27932" y="16241"/>
                  </a:cubicBezTo>
                  <a:lnTo>
                    <a:pt x="27932" y="16229"/>
                  </a:lnTo>
                  <a:cubicBezTo>
                    <a:pt x="27908" y="16157"/>
                    <a:pt x="27861" y="16062"/>
                    <a:pt x="27813" y="15991"/>
                  </a:cubicBezTo>
                  <a:cubicBezTo>
                    <a:pt x="27813" y="15991"/>
                    <a:pt x="27813" y="15979"/>
                    <a:pt x="27801" y="15979"/>
                  </a:cubicBezTo>
                  <a:cubicBezTo>
                    <a:pt x="27766" y="15919"/>
                    <a:pt x="27730" y="15836"/>
                    <a:pt x="27694" y="15776"/>
                  </a:cubicBezTo>
                  <a:cubicBezTo>
                    <a:pt x="27682" y="15764"/>
                    <a:pt x="27682" y="15752"/>
                    <a:pt x="27670" y="15717"/>
                  </a:cubicBezTo>
                  <a:cubicBezTo>
                    <a:pt x="27635" y="15681"/>
                    <a:pt x="27623" y="15645"/>
                    <a:pt x="27587" y="15598"/>
                  </a:cubicBezTo>
                  <a:lnTo>
                    <a:pt x="27504" y="15467"/>
                  </a:lnTo>
                  <a:cubicBezTo>
                    <a:pt x="27456" y="15395"/>
                    <a:pt x="27408" y="15324"/>
                    <a:pt x="27349" y="15264"/>
                  </a:cubicBezTo>
                  <a:lnTo>
                    <a:pt x="27170" y="15038"/>
                  </a:lnTo>
                  <a:cubicBezTo>
                    <a:pt x="27111" y="14967"/>
                    <a:pt x="27051" y="14907"/>
                    <a:pt x="26992" y="14824"/>
                  </a:cubicBezTo>
                  <a:lnTo>
                    <a:pt x="26980" y="14812"/>
                  </a:lnTo>
                  <a:lnTo>
                    <a:pt x="26801" y="14633"/>
                  </a:lnTo>
                  <a:lnTo>
                    <a:pt x="26789" y="14621"/>
                  </a:lnTo>
                  <a:cubicBezTo>
                    <a:pt x="26730" y="14562"/>
                    <a:pt x="26670" y="14514"/>
                    <a:pt x="26611" y="14467"/>
                  </a:cubicBezTo>
                  <a:lnTo>
                    <a:pt x="26599" y="14455"/>
                  </a:lnTo>
                  <a:cubicBezTo>
                    <a:pt x="26539" y="14407"/>
                    <a:pt x="26480" y="14347"/>
                    <a:pt x="26396" y="14312"/>
                  </a:cubicBezTo>
                  <a:cubicBezTo>
                    <a:pt x="26396" y="14312"/>
                    <a:pt x="26384" y="14312"/>
                    <a:pt x="26384" y="14288"/>
                  </a:cubicBezTo>
                  <a:cubicBezTo>
                    <a:pt x="26313" y="14252"/>
                    <a:pt x="26254" y="14205"/>
                    <a:pt x="26182" y="14157"/>
                  </a:cubicBezTo>
                  <a:lnTo>
                    <a:pt x="2131" y="274"/>
                  </a:lnTo>
                  <a:lnTo>
                    <a:pt x="2036" y="227"/>
                  </a:lnTo>
                  <a:cubicBezTo>
                    <a:pt x="2036" y="227"/>
                    <a:pt x="2024" y="227"/>
                    <a:pt x="2024" y="215"/>
                  </a:cubicBezTo>
                  <a:cubicBezTo>
                    <a:pt x="2012" y="215"/>
                    <a:pt x="1989" y="203"/>
                    <a:pt x="1989" y="203"/>
                  </a:cubicBezTo>
                  <a:cubicBezTo>
                    <a:pt x="1977" y="179"/>
                    <a:pt x="1965" y="179"/>
                    <a:pt x="1953" y="167"/>
                  </a:cubicBezTo>
                  <a:cubicBezTo>
                    <a:pt x="1953" y="167"/>
                    <a:pt x="1929" y="167"/>
                    <a:pt x="1929" y="155"/>
                  </a:cubicBezTo>
                  <a:cubicBezTo>
                    <a:pt x="1917" y="155"/>
                    <a:pt x="1905" y="143"/>
                    <a:pt x="1893" y="143"/>
                  </a:cubicBezTo>
                  <a:cubicBezTo>
                    <a:pt x="1870" y="120"/>
                    <a:pt x="1846" y="120"/>
                    <a:pt x="1834" y="108"/>
                  </a:cubicBezTo>
                  <a:cubicBezTo>
                    <a:pt x="1810" y="108"/>
                    <a:pt x="1798" y="96"/>
                    <a:pt x="1786" y="96"/>
                  </a:cubicBezTo>
                  <a:cubicBezTo>
                    <a:pt x="1774" y="96"/>
                    <a:pt x="1750" y="84"/>
                    <a:pt x="1739" y="84"/>
                  </a:cubicBezTo>
                  <a:cubicBezTo>
                    <a:pt x="1727" y="84"/>
                    <a:pt x="1715" y="60"/>
                    <a:pt x="1691" y="60"/>
                  </a:cubicBezTo>
                  <a:cubicBezTo>
                    <a:pt x="1679" y="60"/>
                    <a:pt x="1667" y="48"/>
                    <a:pt x="1655" y="48"/>
                  </a:cubicBezTo>
                  <a:lnTo>
                    <a:pt x="1631" y="48"/>
                  </a:lnTo>
                  <a:cubicBezTo>
                    <a:pt x="1619" y="48"/>
                    <a:pt x="1608" y="36"/>
                    <a:pt x="1596" y="36"/>
                  </a:cubicBezTo>
                  <a:cubicBezTo>
                    <a:pt x="1572" y="36"/>
                    <a:pt x="1560" y="36"/>
                    <a:pt x="1560" y="24"/>
                  </a:cubicBezTo>
                  <a:lnTo>
                    <a:pt x="1548" y="24"/>
                  </a:lnTo>
                  <a:cubicBezTo>
                    <a:pt x="1536" y="24"/>
                    <a:pt x="1512" y="24"/>
                    <a:pt x="1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58;p42">
              <a:extLst>
                <a:ext uri="{FF2B5EF4-FFF2-40B4-BE49-F238E27FC236}">
                  <a16:creationId xmlns:a16="http://schemas.microsoft.com/office/drawing/2014/main" id="{24EAB1D4-13AD-4357-37F0-085B0F480E29}"/>
                </a:ext>
              </a:extLst>
            </p:cNvPr>
            <p:cNvSpPr/>
            <p:nvPr/>
          </p:nvSpPr>
          <p:spPr>
            <a:xfrm>
              <a:off x="4913988" y="1750573"/>
              <a:ext cx="834979" cy="1085992"/>
            </a:xfrm>
            <a:custGeom>
              <a:avLst/>
              <a:gdLst/>
              <a:ahLst/>
              <a:cxnLst/>
              <a:rect l="l" t="t" r="r" b="b"/>
              <a:pathLst>
                <a:path w="28278" h="36779" extrusionOk="0">
                  <a:moveTo>
                    <a:pt x="1132" y="1"/>
                  </a:moveTo>
                  <a:cubicBezTo>
                    <a:pt x="1108" y="1"/>
                    <a:pt x="1072" y="13"/>
                    <a:pt x="1025" y="13"/>
                  </a:cubicBezTo>
                  <a:lnTo>
                    <a:pt x="1013" y="13"/>
                  </a:lnTo>
                  <a:cubicBezTo>
                    <a:pt x="965" y="24"/>
                    <a:pt x="929" y="24"/>
                    <a:pt x="882" y="36"/>
                  </a:cubicBezTo>
                  <a:lnTo>
                    <a:pt x="870" y="36"/>
                  </a:lnTo>
                  <a:cubicBezTo>
                    <a:pt x="846" y="36"/>
                    <a:pt x="822" y="60"/>
                    <a:pt x="810" y="72"/>
                  </a:cubicBezTo>
                  <a:cubicBezTo>
                    <a:pt x="786" y="72"/>
                    <a:pt x="786" y="72"/>
                    <a:pt x="775" y="84"/>
                  </a:cubicBezTo>
                  <a:cubicBezTo>
                    <a:pt x="751" y="96"/>
                    <a:pt x="715" y="120"/>
                    <a:pt x="703" y="132"/>
                  </a:cubicBezTo>
                  <a:lnTo>
                    <a:pt x="1" y="536"/>
                  </a:lnTo>
                  <a:cubicBezTo>
                    <a:pt x="13" y="536"/>
                    <a:pt x="36" y="513"/>
                    <a:pt x="48" y="513"/>
                  </a:cubicBezTo>
                  <a:cubicBezTo>
                    <a:pt x="60" y="513"/>
                    <a:pt x="72" y="501"/>
                    <a:pt x="72" y="501"/>
                  </a:cubicBezTo>
                  <a:cubicBezTo>
                    <a:pt x="96" y="501"/>
                    <a:pt x="96" y="489"/>
                    <a:pt x="108" y="489"/>
                  </a:cubicBezTo>
                  <a:lnTo>
                    <a:pt x="120" y="489"/>
                  </a:lnTo>
                  <a:cubicBezTo>
                    <a:pt x="132" y="489"/>
                    <a:pt x="155" y="477"/>
                    <a:pt x="167" y="477"/>
                  </a:cubicBezTo>
                  <a:lnTo>
                    <a:pt x="215" y="477"/>
                  </a:lnTo>
                  <a:cubicBezTo>
                    <a:pt x="227" y="477"/>
                    <a:pt x="239" y="453"/>
                    <a:pt x="251" y="453"/>
                  </a:cubicBezTo>
                  <a:cubicBezTo>
                    <a:pt x="274" y="453"/>
                    <a:pt x="286" y="453"/>
                    <a:pt x="298" y="441"/>
                  </a:cubicBezTo>
                  <a:cubicBezTo>
                    <a:pt x="310" y="441"/>
                    <a:pt x="334" y="441"/>
                    <a:pt x="346" y="429"/>
                  </a:cubicBezTo>
                  <a:lnTo>
                    <a:pt x="846" y="429"/>
                  </a:lnTo>
                  <a:cubicBezTo>
                    <a:pt x="870" y="429"/>
                    <a:pt x="882" y="429"/>
                    <a:pt x="894" y="441"/>
                  </a:cubicBezTo>
                  <a:lnTo>
                    <a:pt x="905" y="441"/>
                  </a:lnTo>
                  <a:cubicBezTo>
                    <a:pt x="929" y="441"/>
                    <a:pt x="941" y="441"/>
                    <a:pt x="941" y="453"/>
                  </a:cubicBezTo>
                  <a:cubicBezTo>
                    <a:pt x="953" y="453"/>
                    <a:pt x="965" y="453"/>
                    <a:pt x="989" y="477"/>
                  </a:cubicBezTo>
                  <a:lnTo>
                    <a:pt x="1001" y="477"/>
                  </a:lnTo>
                  <a:cubicBezTo>
                    <a:pt x="1013" y="477"/>
                    <a:pt x="1025" y="489"/>
                    <a:pt x="1048" y="489"/>
                  </a:cubicBezTo>
                  <a:cubicBezTo>
                    <a:pt x="1060" y="489"/>
                    <a:pt x="1072" y="501"/>
                    <a:pt x="1084" y="501"/>
                  </a:cubicBezTo>
                  <a:cubicBezTo>
                    <a:pt x="1108" y="501"/>
                    <a:pt x="1120" y="513"/>
                    <a:pt x="1132" y="513"/>
                  </a:cubicBezTo>
                  <a:cubicBezTo>
                    <a:pt x="1144" y="513"/>
                    <a:pt x="1167" y="536"/>
                    <a:pt x="1179" y="536"/>
                  </a:cubicBezTo>
                  <a:cubicBezTo>
                    <a:pt x="1191" y="548"/>
                    <a:pt x="1227" y="548"/>
                    <a:pt x="1239" y="560"/>
                  </a:cubicBezTo>
                  <a:cubicBezTo>
                    <a:pt x="1251" y="560"/>
                    <a:pt x="1263" y="572"/>
                    <a:pt x="1286" y="572"/>
                  </a:cubicBezTo>
                  <a:cubicBezTo>
                    <a:pt x="1286" y="572"/>
                    <a:pt x="1298" y="572"/>
                    <a:pt x="1298" y="596"/>
                  </a:cubicBezTo>
                  <a:cubicBezTo>
                    <a:pt x="1310" y="608"/>
                    <a:pt x="1322" y="608"/>
                    <a:pt x="1346" y="620"/>
                  </a:cubicBezTo>
                  <a:cubicBezTo>
                    <a:pt x="1358" y="620"/>
                    <a:pt x="1370" y="632"/>
                    <a:pt x="1370" y="632"/>
                  </a:cubicBezTo>
                  <a:cubicBezTo>
                    <a:pt x="1370" y="632"/>
                    <a:pt x="1382" y="632"/>
                    <a:pt x="1382" y="655"/>
                  </a:cubicBezTo>
                  <a:lnTo>
                    <a:pt x="1477" y="691"/>
                  </a:lnTo>
                  <a:lnTo>
                    <a:pt x="25528" y="14586"/>
                  </a:lnTo>
                  <a:cubicBezTo>
                    <a:pt x="25599" y="14621"/>
                    <a:pt x="25659" y="14669"/>
                    <a:pt x="25730" y="14717"/>
                  </a:cubicBezTo>
                  <a:cubicBezTo>
                    <a:pt x="25730" y="14717"/>
                    <a:pt x="25754" y="14717"/>
                    <a:pt x="25754" y="14729"/>
                  </a:cubicBezTo>
                  <a:cubicBezTo>
                    <a:pt x="25813" y="14776"/>
                    <a:pt x="25885" y="14824"/>
                    <a:pt x="25944" y="14883"/>
                  </a:cubicBezTo>
                  <a:lnTo>
                    <a:pt x="25956" y="14895"/>
                  </a:lnTo>
                  <a:cubicBezTo>
                    <a:pt x="26016" y="14943"/>
                    <a:pt x="26075" y="15002"/>
                    <a:pt x="26135" y="15038"/>
                  </a:cubicBezTo>
                  <a:lnTo>
                    <a:pt x="26147" y="15062"/>
                  </a:lnTo>
                  <a:lnTo>
                    <a:pt x="26325" y="15241"/>
                  </a:lnTo>
                  <a:lnTo>
                    <a:pt x="26349" y="15253"/>
                  </a:lnTo>
                  <a:cubicBezTo>
                    <a:pt x="26409" y="15312"/>
                    <a:pt x="26468" y="15383"/>
                    <a:pt x="26528" y="15455"/>
                  </a:cubicBezTo>
                  <a:lnTo>
                    <a:pt x="26706" y="15681"/>
                  </a:lnTo>
                  <a:cubicBezTo>
                    <a:pt x="26742" y="15753"/>
                    <a:pt x="26802" y="15812"/>
                    <a:pt x="26849" y="15895"/>
                  </a:cubicBezTo>
                  <a:lnTo>
                    <a:pt x="26944" y="16026"/>
                  </a:lnTo>
                  <a:cubicBezTo>
                    <a:pt x="26968" y="16074"/>
                    <a:pt x="26980" y="16098"/>
                    <a:pt x="27016" y="16145"/>
                  </a:cubicBezTo>
                  <a:cubicBezTo>
                    <a:pt x="27028" y="16157"/>
                    <a:pt x="27028" y="16169"/>
                    <a:pt x="27040" y="16205"/>
                  </a:cubicBezTo>
                  <a:cubicBezTo>
                    <a:pt x="27075" y="16265"/>
                    <a:pt x="27123" y="16336"/>
                    <a:pt x="27147" y="16395"/>
                  </a:cubicBezTo>
                  <a:cubicBezTo>
                    <a:pt x="27147" y="16395"/>
                    <a:pt x="27147" y="16407"/>
                    <a:pt x="27159" y="16407"/>
                  </a:cubicBezTo>
                  <a:cubicBezTo>
                    <a:pt x="27206" y="16491"/>
                    <a:pt x="27242" y="16574"/>
                    <a:pt x="27278" y="16646"/>
                  </a:cubicBezTo>
                  <a:lnTo>
                    <a:pt x="27278" y="16669"/>
                  </a:lnTo>
                  <a:cubicBezTo>
                    <a:pt x="27314" y="16741"/>
                    <a:pt x="27361" y="16824"/>
                    <a:pt x="27385" y="16907"/>
                  </a:cubicBezTo>
                  <a:lnTo>
                    <a:pt x="27385" y="16919"/>
                  </a:lnTo>
                  <a:cubicBezTo>
                    <a:pt x="27421" y="17003"/>
                    <a:pt x="27445" y="17086"/>
                    <a:pt x="27480" y="17169"/>
                  </a:cubicBezTo>
                  <a:lnTo>
                    <a:pt x="27480" y="17181"/>
                  </a:lnTo>
                  <a:cubicBezTo>
                    <a:pt x="27504" y="17265"/>
                    <a:pt x="27516" y="17348"/>
                    <a:pt x="27540" y="17419"/>
                  </a:cubicBezTo>
                  <a:lnTo>
                    <a:pt x="27540" y="17455"/>
                  </a:lnTo>
                  <a:cubicBezTo>
                    <a:pt x="27552" y="17538"/>
                    <a:pt x="27564" y="17622"/>
                    <a:pt x="27575" y="17705"/>
                  </a:cubicBezTo>
                  <a:cubicBezTo>
                    <a:pt x="27599" y="17800"/>
                    <a:pt x="27611" y="17872"/>
                    <a:pt x="27611" y="17955"/>
                  </a:cubicBezTo>
                  <a:lnTo>
                    <a:pt x="27611" y="17979"/>
                  </a:lnTo>
                  <a:lnTo>
                    <a:pt x="27611" y="18098"/>
                  </a:lnTo>
                  <a:lnTo>
                    <a:pt x="27611" y="18110"/>
                  </a:lnTo>
                  <a:lnTo>
                    <a:pt x="27611" y="18229"/>
                  </a:lnTo>
                  <a:lnTo>
                    <a:pt x="27564" y="35422"/>
                  </a:lnTo>
                  <a:lnTo>
                    <a:pt x="27564" y="35541"/>
                  </a:lnTo>
                  <a:lnTo>
                    <a:pt x="27564" y="35565"/>
                  </a:lnTo>
                  <a:lnTo>
                    <a:pt x="27564" y="35576"/>
                  </a:lnTo>
                  <a:lnTo>
                    <a:pt x="27564" y="35660"/>
                  </a:lnTo>
                  <a:lnTo>
                    <a:pt x="27564" y="35684"/>
                  </a:lnTo>
                  <a:lnTo>
                    <a:pt x="27564" y="35695"/>
                  </a:lnTo>
                  <a:cubicBezTo>
                    <a:pt x="27564" y="35731"/>
                    <a:pt x="27564" y="35743"/>
                    <a:pt x="27552" y="35779"/>
                  </a:cubicBezTo>
                  <a:lnTo>
                    <a:pt x="27552" y="35803"/>
                  </a:lnTo>
                  <a:lnTo>
                    <a:pt x="27552" y="35838"/>
                  </a:lnTo>
                  <a:cubicBezTo>
                    <a:pt x="27552" y="35850"/>
                    <a:pt x="27552" y="35874"/>
                    <a:pt x="27540" y="35898"/>
                  </a:cubicBezTo>
                  <a:lnTo>
                    <a:pt x="27540" y="35922"/>
                  </a:lnTo>
                  <a:lnTo>
                    <a:pt x="27540" y="35934"/>
                  </a:lnTo>
                  <a:cubicBezTo>
                    <a:pt x="27540" y="35957"/>
                    <a:pt x="27516" y="35981"/>
                    <a:pt x="27516" y="35993"/>
                  </a:cubicBezTo>
                  <a:cubicBezTo>
                    <a:pt x="27516" y="36017"/>
                    <a:pt x="27516" y="36017"/>
                    <a:pt x="27504" y="36029"/>
                  </a:cubicBezTo>
                  <a:lnTo>
                    <a:pt x="27504" y="36041"/>
                  </a:lnTo>
                  <a:cubicBezTo>
                    <a:pt x="27504" y="36053"/>
                    <a:pt x="27492" y="36076"/>
                    <a:pt x="27492" y="36100"/>
                  </a:cubicBezTo>
                  <a:cubicBezTo>
                    <a:pt x="27492" y="36112"/>
                    <a:pt x="27480" y="36136"/>
                    <a:pt x="27480" y="36148"/>
                  </a:cubicBezTo>
                  <a:cubicBezTo>
                    <a:pt x="27480" y="36160"/>
                    <a:pt x="27456" y="36172"/>
                    <a:pt x="27456" y="36196"/>
                  </a:cubicBezTo>
                  <a:cubicBezTo>
                    <a:pt x="27456" y="36207"/>
                    <a:pt x="27445" y="36219"/>
                    <a:pt x="27445" y="36231"/>
                  </a:cubicBezTo>
                  <a:cubicBezTo>
                    <a:pt x="27445" y="36255"/>
                    <a:pt x="27433" y="36267"/>
                    <a:pt x="27433" y="36279"/>
                  </a:cubicBezTo>
                  <a:lnTo>
                    <a:pt x="27433" y="36291"/>
                  </a:lnTo>
                  <a:cubicBezTo>
                    <a:pt x="27433" y="36315"/>
                    <a:pt x="27421" y="36315"/>
                    <a:pt x="27421" y="36327"/>
                  </a:cubicBezTo>
                  <a:cubicBezTo>
                    <a:pt x="27421" y="36338"/>
                    <a:pt x="27397" y="36350"/>
                    <a:pt x="27385" y="36374"/>
                  </a:cubicBezTo>
                  <a:cubicBezTo>
                    <a:pt x="27385" y="36386"/>
                    <a:pt x="27373" y="36398"/>
                    <a:pt x="27373" y="36398"/>
                  </a:cubicBezTo>
                  <a:cubicBezTo>
                    <a:pt x="27361" y="36410"/>
                    <a:pt x="27361" y="36434"/>
                    <a:pt x="27337" y="36446"/>
                  </a:cubicBezTo>
                  <a:cubicBezTo>
                    <a:pt x="27325" y="36457"/>
                    <a:pt x="27325" y="36469"/>
                    <a:pt x="27314" y="36469"/>
                  </a:cubicBezTo>
                  <a:cubicBezTo>
                    <a:pt x="27302" y="36493"/>
                    <a:pt x="27302" y="36505"/>
                    <a:pt x="27278" y="36505"/>
                  </a:cubicBezTo>
                  <a:lnTo>
                    <a:pt x="27266" y="36517"/>
                  </a:lnTo>
                  <a:lnTo>
                    <a:pt x="27254" y="36529"/>
                  </a:lnTo>
                  <a:cubicBezTo>
                    <a:pt x="27242" y="36553"/>
                    <a:pt x="27242" y="36565"/>
                    <a:pt x="27218" y="36565"/>
                  </a:cubicBezTo>
                  <a:lnTo>
                    <a:pt x="27194" y="36588"/>
                  </a:lnTo>
                  <a:lnTo>
                    <a:pt x="27159" y="36624"/>
                  </a:lnTo>
                  <a:lnTo>
                    <a:pt x="27135" y="36660"/>
                  </a:lnTo>
                  <a:lnTo>
                    <a:pt x="27099" y="36684"/>
                  </a:lnTo>
                  <a:lnTo>
                    <a:pt x="27087" y="36696"/>
                  </a:lnTo>
                  <a:cubicBezTo>
                    <a:pt x="27087" y="36696"/>
                    <a:pt x="27075" y="36696"/>
                    <a:pt x="27075" y="36719"/>
                  </a:cubicBezTo>
                  <a:cubicBezTo>
                    <a:pt x="27064" y="36731"/>
                    <a:pt x="27040" y="36731"/>
                    <a:pt x="27040" y="36743"/>
                  </a:cubicBezTo>
                  <a:cubicBezTo>
                    <a:pt x="27038" y="36744"/>
                    <a:pt x="27037" y="36746"/>
                    <a:pt x="27036" y="36747"/>
                  </a:cubicBezTo>
                  <a:lnTo>
                    <a:pt x="27036" y="36747"/>
                  </a:lnTo>
                  <a:lnTo>
                    <a:pt x="27683" y="36374"/>
                  </a:lnTo>
                  <a:cubicBezTo>
                    <a:pt x="27718" y="36362"/>
                    <a:pt x="27742" y="36327"/>
                    <a:pt x="27778" y="36315"/>
                  </a:cubicBezTo>
                  <a:lnTo>
                    <a:pt x="27790" y="36303"/>
                  </a:lnTo>
                  <a:cubicBezTo>
                    <a:pt x="27814" y="36267"/>
                    <a:pt x="27849" y="36255"/>
                    <a:pt x="27873" y="36219"/>
                  </a:cubicBezTo>
                  <a:lnTo>
                    <a:pt x="27956" y="36148"/>
                  </a:lnTo>
                  <a:lnTo>
                    <a:pt x="27968" y="36136"/>
                  </a:lnTo>
                  <a:cubicBezTo>
                    <a:pt x="27992" y="36100"/>
                    <a:pt x="28016" y="36076"/>
                    <a:pt x="28040" y="36041"/>
                  </a:cubicBezTo>
                  <a:cubicBezTo>
                    <a:pt x="28076" y="36005"/>
                    <a:pt x="28087" y="35957"/>
                    <a:pt x="28111" y="35910"/>
                  </a:cubicBezTo>
                  <a:cubicBezTo>
                    <a:pt x="28135" y="35886"/>
                    <a:pt x="28147" y="35838"/>
                    <a:pt x="28159" y="35803"/>
                  </a:cubicBezTo>
                  <a:lnTo>
                    <a:pt x="28159" y="35791"/>
                  </a:lnTo>
                  <a:cubicBezTo>
                    <a:pt x="28159" y="35779"/>
                    <a:pt x="28159" y="35779"/>
                    <a:pt x="28171" y="35767"/>
                  </a:cubicBezTo>
                  <a:cubicBezTo>
                    <a:pt x="28195" y="35743"/>
                    <a:pt x="28195" y="35719"/>
                    <a:pt x="28195" y="35707"/>
                  </a:cubicBezTo>
                  <a:lnTo>
                    <a:pt x="28195" y="35684"/>
                  </a:lnTo>
                  <a:cubicBezTo>
                    <a:pt x="28195" y="35672"/>
                    <a:pt x="28195" y="35672"/>
                    <a:pt x="28207" y="35660"/>
                  </a:cubicBezTo>
                  <a:cubicBezTo>
                    <a:pt x="28207" y="35636"/>
                    <a:pt x="28218" y="35612"/>
                    <a:pt x="28218" y="35600"/>
                  </a:cubicBezTo>
                  <a:lnTo>
                    <a:pt x="28218" y="35565"/>
                  </a:lnTo>
                  <a:lnTo>
                    <a:pt x="28218" y="35541"/>
                  </a:lnTo>
                  <a:cubicBezTo>
                    <a:pt x="28218" y="35517"/>
                    <a:pt x="28218" y="35505"/>
                    <a:pt x="28230" y="35493"/>
                  </a:cubicBezTo>
                  <a:lnTo>
                    <a:pt x="28230" y="35457"/>
                  </a:lnTo>
                  <a:lnTo>
                    <a:pt x="28230" y="35434"/>
                  </a:lnTo>
                  <a:lnTo>
                    <a:pt x="28230" y="35386"/>
                  </a:lnTo>
                  <a:lnTo>
                    <a:pt x="28230" y="35362"/>
                  </a:lnTo>
                  <a:lnTo>
                    <a:pt x="28230" y="35314"/>
                  </a:lnTo>
                  <a:lnTo>
                    <a:pt x="28230" y="35267"/>
                  </a:lnTo>
                  <a:lnTo>
                    <a:pt x="28230" y="35255"/>
                  </a:lnTo>
                  <a:lnTo>
                    <a:pt x="28230" y="35195"/>
                  </a:lnTo>
                  <a:lnTo>
                    <a:pt x="28230" y="35160"/>
                  </a:lnTo>
                  <a:lnTo>
                    <a:pt x="28230" y="35148"/>
                  </a:lnTo>
                  <a:lnTo>
                    <a:pt x="28230" y="35041"/>
                  </a:lnTo>
                  <a:lnTo>
                    <a:pt x="28278" y="17860"/>
                  </a:lnTo>
                  <a:cubicBezTo>
                    <a:pt x="28278" y="17646"/>
                    <a:pt x="28266" y="17622"/>
                    <a:pt x="28266" y="17586"/>
                  </a:cubicBezTo>
                  <a:lnTo>
                    <a:pt x="28266" y="17479"/>
                  </a:lnTo>
                  <a:lnTo>
                    <a:pt x="28266" y="17443"/>
                  </a:lnTo>
                  <a:lnTo>
                    <a:pt x="28266" y="17419"/>
                  </a:lnTo>
                  <a:lnTo>
                    <a:pt x="28266" y="17396"/>
                  </a:lnTo>
                  <a:cubicBezTo>
                    <a:pt x="28266" y="17360"/>
                    <a:pt x="28254" y="17324"/>
                    <a:pt x="28254" y="17288"/>
                  </a:cubicBezTo>
                  <a:cubicBezTo>
                    <a:pt x="28254" y="17265"/>
                    <a:pt x="28254" y="17217"/>
                    <a:pt x="28230" y="17181"/>
                  </a:cubicBezTo>
                  <a:cubicBezTo>
                    <a:pt x="28230" y="17157"/>
                    <a:pt x="28218" y="17122"/>
                    <a:pt x="28218" y="17086"/>
                  </a:cubicBezTo>
                  <a:cubicBezTo>
                    <a:pt x="28218" y="17050"/>
                    <a:pt x="28207" y="17003"/>
                    <a:pt x="28207" y="16979"/>
                  </a:cubicBezTo>
                  <a:cubicBezTo>
                    <a:pt x="28207" y="16967"/>
                    <a:pt x="28207" y="16943"/>
                    <a:pt x="28195" y="16931"/>
                  </a:cubicBezTo>
                  <a:lnTo>
                    <a:pt x="28195" y="16907"/>
                  </a:lnTo>
                  <a:cubicBezTo>
                    <a:pt x="28195" y="16884"/>
                    <a:pt x="28171" y="16872"/>
                    <a:pt x="28171" y="16860"/>
                  </a:cubicBezTo>
                  <a:cubicBezTo>
                    <a:pt x="28159" y="16824"/>
                    <a:pt x="28159" y="16788"/>
                    <a:pt x="28147" y="16753"/>
                  </a:cubicBezTo>
                  <a:cubicBezTo>
                    <a:pt x="28135" y="16729"/>
                    <a:pt x="28135" y="16693"/>
                    <a:pt x="28135" y="16681"/>
                  </a:cubicBezTo>
                  <a:lnTo>
                    <a:pt x="28135" y="16669"/>
                  </a:lnTo>
                  <a:lnTo>
                    <a:pt x="28135" y="16646"/>
                  </a:lnTo>
                  <a:cubicBezTo>
                    <a:pt x="28111" y="16622"/>
                    <a:pt x="28099" y="16574"/>
                    <a:pt x="28099" y="16550"/>
                  </a:cubicBezTo>
                  <a:cubicBezTo>
                    <a:pt x="28087" y="16515"/>
                    <a:pt x="28076" y="16467"/>
                    <a:pt x="28076" y="16443"/>
                  </a:cubicBezTo>
                  <a:lnTo>
                    <a:pt x="28076" y="16431"/>
                  </a:lnTo>
                  <a:lnTo>
                    <a:pt x="28076" y="16407"/>
                  </a:lnTo>
                  <a:cubicBezTo>
                    <a:pt x="28052" y="16384"/>
                    <a:pt x="28052" y="16372"/>
                    <a:pt x="28040" y="16348"/>
                  </a:cubicBezTo>
                  <a:cubicBezTo>
                    <a:pt x="28028" y="16324"/>
                    <a:pt x="28016" y="16276"/>
                    <a:pt x="27992" y="16253"/>
                  </a:cubicBezTo>
                  <a:cubicBezTo>
                    <a:pt x="27980" y="16217"/>
                    <a:pt x="27980" y="16205"/>
                    <a:pt x="27968" y="16169"/>
                  </a:cubicBezTo>
                  <a:lnTo>
                    <a:pt x="27968" y="16157"/>
                  </a:lnTo>
                  <a:lnTo>
                    <a:pt x="27968" y="16145"/>
                  </a:lnTo>
                  <a:cubicBezTo>
                    <a:pt x="27956" y="16110"/>
                    <a:pt x="27933" y="16074"/>
                    <a:pt x="27921" y="16038"/>
                  </a:cubicBezTo>
                  <a:cubicBezTo>
                    <a:pt x="27909" y="16014"/>
                    <a:pt x="27897" y="15967"/>
                    <a:pt x="27861" y="15931"/>
                  </a:cubicBezTo>
                  <a:cubicBezTo>
                    <a:pt x="27861" y="15931"/>
                    <a:pt x="27861" y="15919"/>
                    <a:pt x="27849" y="15919"/>
                  </a:cubicBezTo>
                  <a:cubicBezTo>
                    <a:pt x="27849" y="15919"/>
                    <a:pt x="27849" y="15907"/>
                    <a:pt x="27837" y="15907"/>
                  </a:cubicBezTo>
                  <a:lnTo>
                    <a:pt x="27790" y="15812"/>
                  </a:lnTo>
                  <a:cubicBezTo>
                    <a:pt x="27778" y="15788"/>
                    <a:pt x="27742" y="15741"/>
                    <a:pt x="27730" y="15717"/>
                  </a:cubicBezTo>
                  <a:cubicBezTo>
                    <a:pt x="27718" y="15693"/>
                    <a:pt x="27718" y="15669"/>
                    <a:pt x="27695" y="15657"/>
                  </a:cubicBezTo>
                  <a:lnTo>
                    <a:pt x="27683" y="15633"/>
                  </a:lnTo>
                  <a:cubicBezTo>
                    <a:pt x="27671" y="15610"/>
                    <a:pt x="27635" y="15574"/>
                    <a:pt x="27623" y="15550"/>
                  </a:cubicBezTo>
                  <a:lnTo>
                    <a:pt x="27540" y="15419"/>
                  </a:lnTo>
                  <a:lnTo>
                    <a:pt x="27516" y="15395"/>
                  </a:lnTo>
                  <a:cubicBezTo>
                    <a:pt x="27480" y="15336"/>
                    <a:pt x="27433" y="15264"/>
                    <a:pt x="27385" y="15205"/>
                  </a:cubicBezTo>
                  <a:cubicBezTo>
                    <a:pt x="27361" y="15157"/>
                    <a:pt x="27325" y="15133"/>
                    <a:pt x="27302" y="15086"/>
                  </a:cubicBezTo>
                  <a:cubicBezTo>
                    <a:pt x="27266" y="15062"/>
                    <a:pt x="27254" y="15026"/>
                    <a:pt x="27218" y="14979"/>
                  </a:cubicBezTo>
                  <a:lnTo>
                    <a:pt x="27135" y="14895"/>
                  </a:lnTo>
                  <a:cubicBezTo>
                    <a:pt x="27099" y="14860"/>
                    <a:pt x="27075" y="14836"/>
                    <a:pt x="27064" y="14800"/>
                  </a:cubicBezTo>
                  <a:lnTo>
                    <a:pt x="27040" y="14788"/>
                  </a:lnTo>
                  <a:lnTo>
                    <a:pt x="27028" y="14776"/>
                  </a:lnTo>
                  <a:lnTo>
                    <a:pt x="26968" y="14717"/>
                  </a:lnTo>
                  <a:lnTo>
                    <a:pt x="26885" y="14621"/>
                  </a:lnTo>
                  <a:lnTo>
                    <a:pt x="26849" y="14598"/>
                  </a:lnTo>
                  <a:lnTo>
                    <a:pt x="26837" y="14586"/>
                  </a:lnTo>
                  <a:lnTo>
                    <a:pt x="26790" y="14538"/>
                  </a:lnTo>
                  <a:cubicBezTo>
                    <a:pt x="26766" y="14502"/>
                    <a:pt x="26730" y="14479"/>
                    <a:pt x="26706" y="14467"/>
                  </a:cubicBezTo>
                  <a:cubicBezTo>
                    <a:pt x="26683" y="14443"/>
                    <a:pt x="26671" y="14431"/>
                    <a:pt x="26659" y="14431"/>
                  </a:cubicBezTo>
                  <a:lnTo>
                    <a:pt x="26647" y="14419"/>
                  </a:lnTo>
                  <a:lnTo>
                    <a:pt x="26611" y="14383"/>
                  </a:lnTo>
                  <a:cubicBezTo>
                    <a:pt x="26587" y="14360"/>
                    <a:pt x="26552" y="14348"/>
                    <a:pt x="26528" y="14312"/>
                  </a:cubicBezTo>
                  <a:cubicBezTo>
                    <a:pt x="26504" y="14300"/>
                    <a:pt x="26480" y="14288"/>
                    <a:pt x="26468" y="14264"/>
                  </a:cubicBezTo>
                  <a:cubicBezTo>
                    <a:pt x="26468" y="14264"/>
                    <a:pt x="26444" y="14264"/>
                    <a:pt x="26444" y="14252"/>
                  </a:cubicBezTo>
                  <a:cubicBezTo>
                    <a:pt x="26444" y="14252"/>
                    <a:pt x="26432" y="14252"/>
                    <a:pt x="26432" y="14240"/>
                  </a:cubicBezTo>
                  <a:cubicBezTo>
                    <a:pt x="26409" y="14229"/>
                    <a:pt x="26373" y="14193"/>
                    <a:pt x="26349" y="14181"/>
                  </a:cubicBezTo>
                  <a:cubicBezTo>
                    <a:pt x="26313" y="14169"/>
                    <a:pt x="26290" y="14133"/>
                    <a:pt x="26254" y="14121"/>
                  </a:cubicBezTo>
                  <a:lnTo>
                    <a:pt x="26242" y="14110"/>
                  </a:lnTo>
                  <a:lnTo>
                    <a:pt x="2191" y="215"/>
                  </a:lnTo>
                  <a:cubicBezTo>
                    <a:pt x="2156" y="203"/>
                    <a:pt x="2144" y="191"/>
                    <a:pt x="2120" y="191"/>
                  </a:cubicBezTo>
                  <a:cubicBezTo>
                    <a:pt x="2096" y="191"/>
                    <a:pt x="2096" y="179"/>
                    <a:pt x="2084" y="179"/>
                  </a:cubicBezTo>
                  <a:cubicBezTo>
                    <a:pt x="2072" y="179"/>
                    <a:pt x="2060" y="155"/>
                    <a:pt x="2060" y="155"/>
                  </a:cubicBezTo>
                  <a:cubicBezTo>
                    <a:pt x="2037" y="155"/>
                    <a:pt x="2037" y="144"/>
                    <a:pt x="2025" y="144"/>
                  </a:cubicBezTo>
                  <a:cubicBezTo>
                    <a:pt x="2013" y="144"/>
                    <a:pt x="2001" y="132"/>
                    <a:pt x="1977" y="132"/>
                  </a:cubicBezTo>
                  <a:cubicBezTo>
                    <a:pt x="1965" y="132"/>
                    <a:pt x="1965" y="120"/>
                    <a:pt x="1953" y="120"/>
                  </a:cubicBezTo>
                  <a:lnTo>
                    <a:pt x="1941" y="120"/>
                  </a:lnTo>
                  <a:cubicBezTo>
                    <a:pt x="1906" y="96"/>
                    <a:pt x="1882" y="84"/>
                    <a:pt x="1846" y="84"/>
                  </a:cubicBezTo>
                  <a:cubicBezTo>
                    <a:pt x="1822" y="72"/>
                    <a:pt x="1787" y="72"/>
                    <a:pt x="1763" y="60"/>
                  </a:cubicBezTo>
                  <a:lnTo>
                    <a:pt x="1739" y="60"/>
                  </a:lnTo>
                  <a:cubicBezTo>
                    <a:pt x="1727" y="60"/>
                    <a:pt x="1727" y="60"/>
                    <a:pt x="1715" y="36"/>
                  </a:cubicBezTo>
                  <a:cubicBezTo>
                    <a:pt x="1703" y="36"/>
                    <a:pt x="1679" y="24"/>
                    <a:pt x="1667" y="24"/>
                  </a:cubicBezTo>
                  <a:lnTo>
                    <a:pt x="1656" y="24"/>
                  </a:lnTo>
                  <a:cubicBezTo>
                    <a:pt x="1644" y="24"/>
                    <a:pt x="1620" y="24"/>
                    <a:pt x="1620" y="13"/>
                  </a:cubicBezTo>
                  <a:lnTo>
                    <a:pt x="1560" y="13"/>
                  </a:lnTo>
                  <a:cubicBezTo>
                    <a:pt x="1548" y="13"/>
                    <a:pt x="1537" y="13"/>
                    <a:pt x="1537" y="1"/>
                  </a:cubicBezTo>
                  <a:close/>
                  <a:moveTo>
                    <a:pt x="27036" y="36747"/>
                  </a:moveTo>
                  <a:lnTo>
                    <a:pt x="27022" y="36755"/>
                  </a:lnTo>
                  <a:lnTo>
                    <a:pt x="27022" y="36755"/>
                  </a:lnTo>
                  <a:cubicBezTo>
                    <a:pt x="27027" y="36755"/>
                    <a:pt x="27030" y="36753"/>
                    <a:pt x="27036" y="36747"/>
                  </a:cubicBezTo>
                  <a:close/>
                  <a:moveTo>
                    <a:pt x="27022" y="36755"/>
                  </a:moveTo>
                  <a:cubicBezTo>
                    <a:pt x="27020" y="36755"/>
                    <a:pt x="27018" y="36755"/>
                    <a:pt x="27016" y="36755"/>
                  </a:cubicBezTo>
                  <a:cubicBezTo>
                    <a:pt x="27010" y="36755"/>
                    <a:pt x="27008" y="36760"/>
                    <a:pt x="27004" y="36765"/>
                  </a:cubicBezTo>
                  <a:lnTo>
                    <a:pt x="27004" y="36765"/>
                  </a:lnTo>
                  <a:lnTo>
                    <a:pt x="27022" y="36755"/>
                  </a:lnTo>
                  <a:close/>
                  <a:moveTo>
                    <a:pt x="27004" y="36765"/>
                  </a:moveTo>
                  <a:lnTo>
                    <a:pt x="26980" y="36779"/>
                  </a:lnTo>
                  <a:cubicBezTo>
                    <a:pt x="26993" y="36779"/>
                    <a:pt x="26999" y="36772"/>
                    <a:pt x="27004" y="367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59;p42">
              <a:extLst>
                <a:ext uri="{FF2B5EF4-FFF2-40B4-BE49-F238E27FC236}">
                  <a16:creationId xmlns:a16="http://schemas.microsoft.com/office/drawing/2014/main" id="{AC8C05E9-90D6-528E-77FF-5B430A514EC4}"/>
                </a:ext>
              </a:extLst>
            </p:cNvPr>
            <p:cNvSpPr/>
            <p:nvPr/>
          </p:nvSpPr>
          <p:spPr>
            <a:xfrm>
              <a:off x="4928043" y="1805405"/>
              <a:ext cx="765028" cy="923945"/>
            </a:xfrm>
            <a:custGeom>
              <a:avLst/>
              <a:gdLst/>
              <a:ahLst/>
              <a:cxnLst/>
              <a:rect l="l" t="t" r="r" b="b"/>
              <a:pathLst>
                <a:path w="25909" h="31291" extrusionOk="0">
                  <a:moveTo>
                    <a:pt x="37" y="1"/>
                  </a:moveTo>
                  <a:lnTo>
                    <a:pt x="1" y="16253"/>
                  </a:lnTo>
                  <a:lnTo>
                    <a:pt x="25861" y="31291"/>
                  </a:lnTo>
                  <a:lnTo>
                    <a:pt x="25909" y="15015"/>
                  </a:lnTo>
                  <a:lnTo>
                    <a:pt x="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60;p42">
              <a:extLst>
                <a:ext uri="{FF2B5EF4-FFF2-40B4-BE49-F238E27FC236}">
                  <a16:creationId xmlns:a16="http://schemas.microsoft.com/office/drawing/2014/main" id="{1AEBCAE7-AB79-3E87-82CD-FA92F9C91435}"/>
                </a:ext>
              </a:extLst>
            </p:cNvPr>
            <p:cNvSpPr/>
            <p:nvPr/>
          </p:nvSpPr>
          <p:spPr>
            <a:xfrm>
              <a:off x="4986065" y="1310849"/>
              <a:ext cx="305698" cy="474891"/>
            </a:xfrm>
            <a:custGeom>
              <a:avLst/>
              <a:gdLst/>
              <a:ahLst/>
              <a:cxnLst/>
              <a:rect l="l" t="t" r="r" b="b"/>
              <a:pathLst>
                <a:path w="10353" h="16083" extrusionOk="0">
                  <a:moveTo>
                    <a:pt x="1774" y="5784"/>
                  </a:moveTo>
                  <a:cubicBezTo>
                    <a:pt x="2013" y="5880"/>
                    <a:pt x="2274" y="5987"/>
                    <a:pt x="2584" y="6094"/>
                  </a:cubicBezTo>
                  <a:lnTo>
                    <a:pt x="2608" y="6094"/>
                  </a:lnTo>
                  <a:cubicBezTo>
                    <a:pt x="3192" y="6281"/>
                    <a:pt x="3709" y="6348"/>
                    <a:pt x="4148" y="6348"/>
                  </a:cubicBezTo>
                  <a:cubicBezTo>
                    <a:pt x="4577" y="6348"/>
                    <a:pt x="4933" y="6283"/>
                    <a:pt x="5203" y="6201"/>
                  </a:cubicBezTo>
                  <a:cubicBezTo>
                    <a:pt x="5608" y="6082"/>
                    <a:pt x="5834" y="5927"/>
                    <a:pt x="5834" y="5927"/>
                  </a:cubicBezTo>
                  <a:cubicBezTo>
                    <a:pt x="5834" y="5927"/>
                    <a:pt x="6204" y="7535"/>
                    <a:pt x="7811" y="9118"/>
                  </a:cubicBezTo>
                  <a:cubicBezTo>
                    <a:pt x="8109" y="9368"/>
                    <a:pt x="8382" y="9571"/>
                    <a:pt x="8632" y="9737"/>
                  </a:cubicBezTo>
                  <a:lnTo>
                    <a:pt x="8632" y="9963"/>
                  </a:lnTo>
                  <a:lnTo>
                    <a:pt x="8835" y="10083"/>
                  </a:lnTo>
                  <a:lnTo>
                    <a:pt x="8823" y="10975"/>
                  </a:lnTo>
                  <a:cubicBezTo>
                    <a:pt x="8823" y="11285"/>
                    <a:pt x="8692" y="11499"/>
                    <a:pt x="8490" y="11559"/>
                  </a:cubicBezTo>
                  <a:cubicBezTo>
                    <a:pt x="8406" y="11976"/>
                    <a:pt x="8311" y="12404"/>
                    <a:pt x="8144" y="12797"/>
                  </a:cubicBezTo>
                  <a:cubicBezTo>
                    <a:pt x="7821" y="13529"/>
                    <a:pt x="7302" y="14116"/>
                    <a:pt x="6441" y="14116"/>
                  </a:cubicBezTo>
                  <a:cubicBezTo>
                    <a:pt x="6098" y="14116"/>
                    <a:pt x="5700" y="14023"/>
                    <a:pt x="5239" y="13809"/>
                  </a:cubicBezTo>
                  <a:cubicBezTo>
                    <a:pt x="5227" y="13785"/>
                    <a:pt x="5192" y="13785"/>
                    <a:pt x="5180" y="13773"/>
                  </a:cubicBezTo>
                  <a:cubicBezTo>
                    <a:pt x="5168" y="13773"/>
                    <a:pt x="5168" y="13762"/>
                    <a:pt x="5156" y="13762"/>
                  </a:cubicBezTo>
                  <a:lnTo>
                    <a:pt x="5120" y="13762"/>
                  </a:lnTo>
                  <a:cubicBezTo>
                    <a:pt x="3513" y="12642"/>
                    <a:pt x="2667" y="10928"/>
                    <a:pt x="2239" y="9392"/>
                  </a:cubicBezTo>
                  <a:cubicBezTo>
                    <a:pt x="2215" y="9368"/>
                    <a:pt x="2215" y="9321"/>
                    <a:pt x="2203" y="9273"/>
                  </a:cubicBezTo>
                  <a:cubicBezTo>
                    <a:pt x="2060" y="8737"/>
                    <a:pt x="1965" y="8225"/>
                    <a:pt x="1893" y="7761"/>
                  </a:cubicBezTo>
                  <a:cubicBezTo>
                    <a:pt x="1679" y="7463"/>
                    <a:pt x="1560" y="7118"/>
                    <a:pt x="1560" y="6796"/>
                  </a:cubicBezTo>
                  <a:lnTo>
                    <a:pt x="1560" y="5880"/>
                  </a:lnTo>
                  <a:lnTo>
                    <a:pt x="1774" y="5999"/>
                  </a:lnTo>
                  <a:lnTo>
                    <a:pt x="1774" y="5784"/>
                  </a:lnTo>
                  <a:close/>
                  <a:moveTo>
                    <a:pt x="3369" y="1"/>
                  </a:moveTo>
                  <a:cubicBezTo>
                    <a:pt x="2884" y="1"/>
                    <a:pt x="2439" y="144"/>
                    <a:pt x="2072" y="450"/>
                  </a:cubicBezTo>
                  <a:cubicBezTo>
                    <a:pt x="965" y="1343"/>
                    <a:pt x="0" y="4153"/>
                    <a:pt x="0" y="6022"/>
                  </a:cubicBezTo>
                  <a:lnTo>
                    <a:pt x="0" y="6046"/>
                  </a:lnTo>
                  <a:cubicBezTo>
                    <a:pt x="0" y="6582"/>
                    <a:pt x="36" y="7106"/>
                    <a:pt x="108" y="7606"/>
                  </a:cubicBezTo>
                  <a:cubicBezTo>
                    <a:pt x="119" y="7749"/>
                    <a:pt x="131" y="7868"/>
                    <a:pt x="167" y="7987"/>
                  </a:cubicBezTo>
                  <a:cubicBezTo>
                    <a:pt x="179" y="8106"/>
                    <a:pt x="215" y="8237"/>
                    <a:pt x="239" y="8356"/>
                  </a:cubicBezTo>
                  <a:cubicBezTo>
                    <a:pt x="274" y="8475"/>
                    <a:pt x="286" y="8594"/>
                    <a:pt x="310" y="8713"/>
                  </a:cubicBezTo>
                  <a:cubicBezTo>
                    <a:pt x="334" y="8785"/>
                    <a:pt x="346" y="8856"/>
                    <a:pt x="369" y="8940"/>
                  </a:cubicBezTo>
                  <a:lnTo>
                    <a:pt x="369" y="8951"/>
                  </a:lnTo>
                  <a:cubicBezTo>
                    <a:pt x="369" y="8975"/>
                    <a:pt x="393" y="8999"/>
                    <a:pt x="393" y="9023"/>
                  </a:cubicBezTo>
                  <a:cubicBezTo>
                    <a:pt x="393" y="9035"/>
                    <a:pt x="405" y="9070"/>
                    <a:pt x="405" y="9082"/>
                  </a:cubicBezTo>
                  <a:lnTo>
                    <a:pt x="453" y="9261"/>
                  </a:lnTo>
                  <a:cubicBezTo>
                    <a:pt x="477" y="9356"/>
                    <a:pt x="489" y="9428"/>
                    <a:pt x="524" y="9511"/>
                  </a:cubicBezTo>
                  <a:cubicBezTo>
                    <a:pt x="524" y="9535"/>
                    <a:pt x="524" y="9535"/>
                    <a:pt x="536" y="9547"/>
                  </a:cubicBezTo>
                  <a:cubicBezTo>
                    <a:pt x="572" y="9630"/>
                    <a:pt x="596" y="9713"/>
                    <a:pt x="608" y="9785"/>
                  </a:cubicBezTo>
                  <a:cubicBezTo>
                    <a:pt x="643" y="9868"/>
                    <a:pt x="667" y="9952"/>
                    <a:pt x="703" y="10035"/>
                  </a:cubicBezTo>
                  <a:cubicBezTo>
                    <a:pt x="715" y="10071"/>
                    <a:pt x="715" y="10094"/>
                    <a:pt x="727" y="10130"/>
                  </a:cubicBezTo>
                  <a:cubicBezTo>
                    <a:pt x="750" y="10190"/>
                    <a:pt x="774" y="10225"/>
                    <a:pt x="786" y="10285"/>
                  </a:cubicBezTo>
                  <a:cubicBezTo>
                    <a:pt x="822" y="10380"/>
                    <a:pt x="870" y="10464"/>
                    <a:pt x="893" y="10547"/>
                  </a:cubicBezTo>
                  <a:cubicBezTo>
                    <a:pt x="929" y="10618"/>
                    <a:pt x="953" y="10690"/>
                    <a:pt x="1001" y="10761"/>
                  </a:cubicBezTo>
                  <a:cubicBezTo>
                    <a:pt x="1048" y="10868"/>
                    <a:pt x="1108" y="10975"/>
                    <a:pt x="1143" y="11083"/>
                  </a:cubicBezTo>
                  <a:cubicBezTo>
                    <a:pt x="1191" y="11154"/>
                    <a:pt x="1227" y="11226"/>
                    <a:pt x="1262" y="11297"/>
                  </a:cubicBezTo>
                  <a:cubicBezTo>
                    <a:pt x="1286" y="11333"/>
                    <a:pt x="1298" y="11356"/>
                    <a:pt x="1310" y="11380"/>
                  </a:cubicBezTo>
                  <a:cubicBezTo>
                    <a:pt x="1358" y="11452"/>
                    <a:pt x="1382" y="11511"/>
                    <a:pt x="1429" y="11583"/>
                  </a:cubicBezTo>
                  <a:cubicBezTo>
                    <a:pt x="1429" y="11595"/>
                    <a:pt x="1441" y="11595"/>
                    <a:pt x="1441" y="11618"/>
                  </a:cubicBezTo>
                  <a:cubicBezTo>
                    <a:pt x="1465" y="11630"/>
                    <a:pt x="1477" y="11654"/>
                    <a:pt x="1477" y="11678"/>
                  </a:cubicBezTo>
                  <a:cubicBezTo>
                    <a:pt x="1489" y="11702"/>
                    <a:pt x="1524" y="11737"/>
                    <a:pt x="1536" y="11773"/>
                  </a:cubicBezTo>
                  <a:cubicBezTo>
                    <a:pt x="1548" y="11809"/>
                    <a:pt x="1560" y="11833"/>
                    <a:pt x="1584" y="11857"/>
                  </a:cubicBezTo>
                  <a:cubicBezTo>
                    <a:pt x="1608" y="11892"/>
                    <a:pt x="1643" y="11940"/>
                    <a:pt x="1655" y="11976"/>
                  </a:cubicBezTo>
                  <a:cubicBezTo>
                    <a:pt x="1679" y="12011"/>
                    <a:pt x="1715" y="12059"/>
                    <a:pt x="1727" y="12095"/>
                  </a:cubicBezTo>
                  <a:cubicBezTo>
                    <a:pt x="1739" y="12118"/>
                    <a:pt x="1774" y="12154"/>
                    <a:pt x="1798" y="12190"/>
                  </a:cubicBezTo>
                  <a:cubicBezTo>
                    <a:pt x="1822" y="12226"/>
                    <a:pt x="1846" y="12249"/>
                    <a:pt x="1882" y="12297"/>
                  </a:cubicBezTo>
                  <a:cubicBezTo>
                    <a:pt x="1917" y="12357"/>
                    <a:pt x="1965" y="12428"/>
                    <a:pt x="2013" y="12488"/>
                  </a:cubicBezTo>
                  <a:cubicBezTo>
                    <a:pt x="2013" y="12511"/>
                    <a:pt x="2024" y="12511"/>
                    <a:pt x="2024" y="12523"/>
                  </a:cubicBezTo>
                  <a:cubicBezTo>
                    <a:pt x="2060" y="12571"/>
                    <a:pt x="2084" y="12607"/>
                    <a:pt x="2120" y="12642"/>
                  </a:cubicBezTo>
                  <a:cubicBezTo>
                    <a:pt x="2144" y="12690"/>
                    <a:pt x="2191" y="12726"/>
                    <a:pt x="2215" y="12773"/>
                  </a:cubicBezTo>
                  <a:cubicBezTo>
                    <a:pt x="2251" y="12809"/>
                    <a:pt x="2274" y="12845"/>
                    <a:pt x="2310" y="12880"/>
                  </a:cubicBezTo>
                  <a:cubicBezTo>
                    <a:pt x="2358" y="12928"/>
                    <a:pt x="2382" y="12988"/>
                    <a:pt x="2429" y="13023"/>
                  </a:cubicBezTo>
                  <a:cubicBezTo>
                    <a:pt x="2501" y="13119"/>
                    <a:pt x="2572" y="13190"/>
                    <a:pt x="2632" y="13285"/>
                  </a:cubicBezTo>
                  <a:cubicBezTo>
                    <a:pt x="2691" y="13357"/>
                    <a:pt x="2775" y="13428"/>
                    <a:pt x="2834" y="13488"/>
                  </a:cubicBezTo>
                  <a:lnTo>
                    <a:pt x="3013" y="13666"/>
                  </a:lnTo>
                  <a:lnTo>
                    <a:pt x="3036" y="13702"/>
                  </a:lnTo>
                  <a:cubicBezTo>
                    <a:pt x="3084" y="13762"/>
                    <a:pt x="3144" y="13797"/>
                    <a:pt x="3203" y="13845"/>
                  </a:cubicBezTo>
                  <a:lnTo>
                    <a:pt x="3263" y="13904"/>
                  </a:lnTo>
                  <a:cubicBezTo>
                    <a:pt x="3322" y="13964"/>
                    <a:pt x="3382" y="14012"/>
                    <a:pt x="3441" y="14071"/>
                  </a:cubicBezTo>
                  <a:cubicBezTo>
                    <a:pt x="3513" y="14143"/>
                    <a:pt x="3608" y="14214"/>
                    <a:pt x="3679" y="14274"/>
                  </a:cubicBezTo>
                  <a:cubicBezTo>
                    <a:pt x="3739" y="14321"/>
                    <a:pt x="3798" y="14369"/>
                    <a:pt x="3846" y="14416"/>
                  </a:cubicBezTo>
                  <a:cubicBezTo>
                    <a:pt x="3906" y="14452"/>
                    <a:pt x="3941" y="14500"/>
                    <a:pt x="4001" y="14535"/>
                  </a:cubicBezTo>
                  <a:cubicBezTo>
                    <a:pt x="4025" y="14547"/>
                    <a:pt x="4037" y="14559"/>
                    <a:pt x="4049" y="14559"/>
                  </a:cubicBezTo>
                  <a:cubicBezTo>
                    <a:pt x="4096" y="14595"/>
                    <a:pt x="4120" y="14619"/>
                    <a:pt x="4168" y="14655"/>
                  </a:cubicBezTo>
                  <a:lnTo>
                    <a:pt x="4179" y="14666"/>
                  </a:lnTo>
                  <a:cubicBezTo>
                    <a:pt x="4227" y="14714"/>
                    <a:pt x="4287" y="14738"/>
                    <a:pt x="4334" y="14785"/>
                  </a:cubicBezTo>
                  <a:cubicBezTo>
                    <a:pt x="4572" y="14964"/>
                    <a:pt x="4822" y="15107"/>
                    <a:pt x="5072" y="15262"/>
                  </a:cubicBezTo>
                  <a:cubicBezTo>
                    <a:pt x="5992" y="15794"/>
                    <a:pt x="6863" y="16082"/>
                    <a:pt x="7612" y="16082"/>
                  </a:cubicBezTo>
                  <a:cubicBezTo>
                    <a:pt x="7784" y="16082"/>
                    <a:pt x="7950" y="16067"/>
                    <a:pt x="8109" y="16036"/>
                  </a:cubicBezTo>
                  <a:cubicBezTo>
                    <a:pt x="8144" y="16036"/>
                    <a:pt x="8168" y="16024"/>
                    <a:pt x="8216" y="16024"/>
                  </a:cubicBezTo>
                  <a:cubicBezTo>
                    <a:pt x="8228" y="16024"/>
                    <a:pt x="8251" y="16024"/>
                    <a:pt x="8251" y="16000"/>
                  </a:cubicBezTo>
                  <a:cubicBezTo>
                    <a:pt x="8263" y="16000"/>
                    <a:pt x="8275" y="15988"/>
                    <a:pt x="8311" y="15988"/>
                  </a:cubicBezTo>
                  <a:cubicBezTo>
                    <a:pt x="8323" y="15988"/>
                    <a:pt x="8347" y="15976"/>
                    <a:pt x="8370" y="15976"/>
                  </a:cubicBezTo>
                  <a:lnTo>
                    <a:pt x="8501" y="15928"/>
                  </a:lnTo>
                  <a:cubicBezTo>
                    <a:pt x="8549" y="15917"/>
                    <a:pt x="8585" y="15905"/>
                    <a:pt x="8621" y="15869"/>
                  </a:cubicBezTo>
                  <a:cubicBezTo>
                    <a:pt x="8632" y="15857"/>
                    <a:pt x="8668" y="15857"/>
                    <a:pt x="8680" y="15845"/>
                  </a:cubicBezTo>
                  <a:cubicBezTo>
                    <a:pt x="8692" y="15821"/>
                    <a:pt x="8728" y="15821"/>
                    <a:pt x="8740" y="15809"/>
                  </a:cubicBezTo>
                  <a:cubicBezTo>
                    <a:pt x="8847" y="15750"/>
                    <a:pt x="8930" y="15690"/>
                    <a:pt x="9025" y="15619"/>
                  </a:cubicBezTo>
                  <a:lnTo>
                    <a:pt x="9061" y="15571"/>
                  </a:lnTo>
                  <a:cubicBezTo>
                    <a:pt x="9121" y="15524"/>
                    <a:pt x="9168" y="15488"/>
                    <a:pt x="9216" y="15428"/>
                  </a:cubicBezTo>
                  <a:lnTo>
                    <a:pt x="9263" y="15381"/>
                  </a:lnTo>
                  <a:cubicBezTo>
                    <a:pt x="9275" y="15369"/>
                    <a:pt x="9287" y="15333"/>
                    <a:pt x="9299" y="15321"/>
                  </a:cubicBezTo>
                  <a:cubicBezTo>
                    <a:pt x="9335" y="15286"/>
                    <a:pt x="9347" y="15262"/>
                    <a:pt x="9383" y="15226"/>
                  </a:cubicBezTo>
                  <a:cubicBezTo>
                    <a:pt x="9525" y="15047"/>
                    <a:pt x="9644" y="14833"/>
                    <a:pt x="9764" y="14571"/>
                  </a:cubicBezTo>
                  <a:cubicBezTo>
                    <a:pt x="9775" y="14547"/>
                    <a:pt x="9799" y="14512"/>
                    <a:pt x="9799" y="14500"/>
                  </a:cubicBezTo>
                  <a:cubicBezTo>
                    <a:pt x="9799" y="14488"/>
                    <a:pt x="9811" y="14440"/>
                    <a:pt x="9823" y="14416"/>
                  </a:cubicBezTo>
                  <a:cubicBezTo>
                    <a:pt x="9835" y="14381"/>
                    <a:pt x="9835" y="14357"/>
                    <a:pt x="9859" y="14321"/>
                  </a:cubicBezTo>
                  <a:cubicBezTo>
                    <a:pt x="9871" y="14297"/>
                    <a:pt x="9871" y="14262"/>
                    <a:pt x="9883" y="14238"/>
                  </a:cubicBezTo>
                  <a:lnTo>
                    <a:pt x="9978" y="13964"/>
                  </a:lnTo>
                  <a:cubicBezTo>
                    <a:pt x="9990" y="13940"/>
                    <a:pt x="9990" y="13904"/>
                    <a:pt x="10002" y="13881"/>
                  </a:cubicBezTo>
                  <a:cubicBezTo>
                    <a:pt x="10014" y="13821"/>
                    <a:pt x="10037" y="13738"/>
                    <a:pt x="10049" y="13678"/>
                  </a:cubicBezTo>
                  <a:cubicBezTo>
                    <a:pt x="10061" y="13607"/>
                    <a:pt x="10073" y="13547"/>
                    <a:pt x="10097" y="13476"/>
                  </a:cubicBezTo>
                  <a:cubicBezTo>
                    <a:pt x="10097" y="13440"/>
                    <a:pt x="10109" y="13404"/>
                    <a:pt x="10109" y="13369"/>
                  </a:cubicBezTo>
                  <a:cubicBezTo>
                    <a:pt x="10109" y="13345"/>
                    <a:pt x="10121" y="13297"/>
                    <a:pt x="10121" y="13261"/>
                  </a:cubicBezTo>
                  <a:cubicBezTo>
                    <a:pt x="10133" y="13190"/>
                    <a:pt x="10133" y="13119"/>
                    <a:pt x="10156" y="13047"/>
                  </a:cubicBezTo>
                  <a:lnTo>
                    <a:pt x="10156" y="13023"/>
                  </a:lnTo>
                  <a:cubicBezTo>
                    <a:pt x="10168" y="12928"/>
                    <a:pt x="10180" y="12809"/>
                    <a:pt x="10180" y="12690"/>
                  </a:cubicBezTo>
                  <a:cubicBezTo>
                    <a:pt x="10180" y="12642"/>
                    <a:pt x="10180" y="12595"/>
                    <a:pt x="10192" y="12571"/>
                  </a:cubicBezTo>
                  <a:lnTo>
                    <a:pt x="10192" y="12476"/>
                  </a:lnTo>
                  <a:lnTo>
                    <a:pt x="10192" y="12416"/>
                  </a:lnTo>
                  <a:cubicBezTo>
                    <a:pt x="10192" y="12297"/>
                    <a:pt x="10216" y="12178"/>
                    <a:pt x="10216" y="12059"/>
                  </a:cubicBezTo>
                  <a:lnTo>
                    <a:pt x="10216" y="11928"/>
                  </a:lnTo>
                  <a:lnTo>
                    <a:pt x="10216" y="11880"/>
                  </a:lnTo>
                  <a:cubicBezTo>
                    <a:pt x="10257" y="11894"/>
                    <a:pt x="10285" y="11900"/>
                    <a:pt x="10304" y="11900"/>
                  </a:cubicBezTo>
                  <a:cubicBezTo>
                    <a:pt x="10353" y="11900"/>
                    <a:pt x="10347" y="11863"/>
                    <a:pt x="10347" y="11821"/>
                  </a:cubicBezTo>
                  <a:lnTo>
                    <a:pt x="10347" y="11749"/>
                  </a:lnTo>
                  <a:cubicBezTo>
                    <a:pt x="10347" y="11583"/>
                    <a:pt x="10335" y="11404"/>
                    <a:pt x="10299" y="11214"/>
                  </a:cubicBezTo>
                  <a:cubicBezTo>
                    <a:pt x="10299" y="11190"/>
                    <a:pt x="10299" y="11154"/>
                    <a:pt x="10287" y="11130"/>
                  </a:cubicBezTo>
                  <a:cubicBezTo>
                    <a:pt x="10252" y="10904"/>
                    <a:pt x="10228" y="10654"/>
                    <a:pt x="10192" y="10392"/>
                  </a:cubicBezTo>
                  <a:cubicBezTo>
                    <a:pt x="10192" y="10368"/>
                    <a:pt x="10180" y="10333"/>
                    <a:pt x="10180" y="10309"/>
                  </a:cubicBezTo>
                  <a:cubicBezTo>
                    <a:pt x="10168" y="10249"/>
                    <a:pt x="10168" y="10190"/>
                    <a:pt x="10156" y="10118"/>
                  </a:cubicBezTo>
                  <a:lnTo>
                    <a:pt x="10109" y="9892"/>
                  </a:lnTo>
                  <a:cubicBezTo>
                    <a:pt x="10097" y="9832"/>
                    <a:pt x="10097" y="9785"/>
                    <a:pt x="10073" y="9725"/>
                  </a:cubicBezTo>
                  <a:cubicBezTo>
                    <a:pt x="10061" y="9654"/>
                    <a:pt x="10049" y="9559"/>
                    <a:pt x="10037" y="9487"/>
                  </a:cubicBezTo>
                  <a:cubicBezTo>
                    <a:pt x="9883" y="8725"/>
                    <a:pt x="9692" y="7927"/>
                    <a:pt x="9466" y="7154"/>
                  </a:cubicBezTo>
                  <a:cubicBezTo>
                    <a:pt x="9442" y="7070"/>
                    <a:pt x="9418" y="6987"/>
                    <a:pt x="9394" y="6915"/>
                  </a:cubicBezTo>
                  <a:cubicBezTo>
                    <a:pt x="9394" y="6892"/>
                    <a:pt x="9383" y="6868"/>
                    <a:pt x="9383" y="6832"/>
                  </a:cubicBezTo>
                  <a:cubicBezTo>
                    <a:pt x="9347" y="6761"/>
                    <a:pt x="9335" y="6677"/>
                    <a:pt x="9299" y="6594"/>
                  </a:cubicBezTo>
                  <a:cubicBezTo>
                    <a:pt x="9287" y="6558"/>
                    <a:pt x="9275" y="6511"/>
                    <a:pt x="9263" y="6451"/>
                  </a:cubicBezTo>
                  <a:lnTo>
                    <a:pt x="9216" y="6320"/>
                  </a:lnTo>
                  <a:lnTo>
                    <a:pt x="9121" y="6046"/>
                  </a:lnTo>
                  <a:cubicBezTo>
                    <a:pt x="9085" y="5915"/>
                    <a:pt x="9037" y="5796"/>
                    <a:pt x="8990" y="5665"/>
                  </a:cubicBezTo>
                  <a:cubicBezTo>
                    <a:pt x="8978" y="5618"/>
                    <a:pt x="8966" y="5558"/>
                    <a:pt x="8930" y="5511"/>
                  </a:cubicBezTo>
                  <a:cubicBezTo>
                    <a:pt x="8906" y="5451"/>
                    <a:pt x="8882" y="5380"/>
                    <a:pt x="8859" y="5320"/>
                  </a:cubicBezTo>
                  <a:cubicBezTo>
                    <a:pt x="8680" y="4856"/>
                    <a:pt x="8490" y="4415"/>
                    <a:pt x="8287" y="4034"/>
                  </a:cubicBezTo>
                  <a:cubicBezTo>
                    <a:pt x="7489" y="2451"/>
                    <a:pt x="6346" y="1224"/>
                    <a:pt x="5180" y="558"/>
                  </a:cubicBezTo>
                  <a:cubicBezTo>
                    <a:pt x="4562" y="198"/>
                    <a:pt x="3938" y="1"/>
                    <a:pt x="33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61;p42">
              <a:extLst>
                <a:ext uri="{FF2B5EF4-FFF2-40B4-BE49-F238E27FC236}">
                  <a16:creationId xmlns:a16="http://schemas.microsoft.com/office/drawing/2014/main" id="{F8832D25-D52B-FC98-B4CB-F4B396FE3334}"/>
                </a:ext>
              </a:extLst>
            </p:cNvPr>
            <p:cNvSpPr/>
            <p:nvPr/>
          </p:nvSpPr>
          <p:spPr>
            <a:xfrm>
              <a:off x="5038447" y="1481636"/>
              <a:ext cx="202175" cy="123071"/>
            </a:xfrm>
            <a:custGeom>
              <a:avLst/>
              <a:gdLst/>
              <a:ahLst/>
              <a:cxnLst/>
              <a:rect l="l" t="t" r="r" b="b"/>
              <a:pathLst>
                <a:path w="6847" h="4168" extrusionOk="0">
                  <a:moveTo>
                    <a:pt x="0" y="0"/>
                  </a:moveTo>
                  <a:lnTo>
                    <a:pt x="0" y="227"/>
                  </a:lnTo>
                  <a:lnTo>
                    <a:pt x="3025" y="1965"/>
                  </a:lnTo>
                  <a:lnTo>
                    <a:pt x="3025" y="2405"/>
                  </a:lnTo>
                  <a:lnTo>
                    <a:pt x="3822" y="2870"/>
                  </a:lnTo>
                  <a:lnTo>
                    <a:pt x="3822" y="2429"/>
                  </a:lnTo>
                  <a:lnTo>
                    <a:pt x="6847" y="4168"/>
                  </a:lnTo>
                  <a:lnTo>
                    <a:pt x="6847" y="3941"/>
                  </a:lnTo>
                  <a:cubicBezTo>
                    <a:pt x="6608" y="3775"/>
                    <a:pt x="6335" y="3572"/>
                    <a:pt x="6037" y="3334"/>
                  </a:cubicBezTo>
                  <a:cubicBezTo>
                    <a:pt x="4430" y="1751"/>
                    <a:pt x="4060" y="143"/>
                    <a:pt x="4060" y="143"/>
                  </a:cubicBezTo>
                  <a:cubicBezTo>
                    <a:pt x="4060" y="143"/>
                    <a:pt x="3834" y="298"/>
                    <a:pt x="3441" y="417"/>
                  </a:cubicBezTo>
                  <a:cubicBezTo>
                    <a:pt x="3165" y="499"/>
                    <a:pt x="2806" y="564"/>
                    <a:pt x="2375" y="564"/>
                  </a:cubicBezTo>
                  <a:cubicBezTo>
                    <a:pt x="1935" y="564"/>
                    <a:pt x="1418" y="497"/>
                    <a:pt x="834" y="310"/>
                  </a:cubicBezTo>
                  <a:lnTo>
                    <a:pt x="822" y="310"/>
                  </a:lnTo>
                  <a:cubicBezTo>
                    <a:pt x="500" y="203"/>
                    <a:pt x="239" y="10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62;p42">
              <a:extLst>
                <a:ext uri="{FF2B5EF4-FFF2-40B4-BE49-F238E27FC236}">
                  <a16:creationId xmlns:a16="http://schemas.microsoft.com/office/drawing/2014/main" id="{70ACA2C3-C4AF-5862-10BB-F1E4075CFD2A}"/>
                </a:ext>
              </a:extLst>
            </p:cNvPr>
            <p:cNvSpPr/>
            <p:nvPr/>
          </p:nvSpPr>
          <p:spPr>
            <a:xfrm>
              <a:off x="5041960" y="1539274"/>
              <a:ext cx="195147" cy="149468"/>
            </a:xfrm>
            <a:custGeom>
              <a:avLst/>
              <a:gdLst/>
              <a:ahLst/>
              <a:cxnLst/>
              <a:rect l="l" t="t" r="r" b="b"/>
              <a:pathLst>
                <a:path w="6609" h="5062" extrusionOk="0">
                  <a:moveTo>
                    <a:pt x="0" y="1"/>
                  </a:moveTo>
                  <a:cubicBezTo>
                    <a:pt x="72" y="453"/>
                    <a:pt x="167" y="977"/>
                    <a:pt x="310" y="1513"/>
                  </a:cubicBezTo>
                  <a:cubicBezTo>
                    <a:pt x="322" y="1561"/>
                    <a:pt x="322" y="1608"/>
                    <a:pt x="346" y="1632"/>
                  </a:cubicBezTo>
                  <a:cubicBezTo>
                    <a:pt x="441" y="1704"/>
                    <a:pt x="596" y="1799"/>
                    <a:pt x="762" y="1882"/>
                  </a:cubicBezTo>
                  <a:cubicBezTo>
                    <a:pt x="1345" y="2234"/>
                    <a:pt x="2179" y="2635"/>
                    <a:pt x="2813" y="2635"/>
                  </a:cubicBezTo>
                  <a:cubicBezTo>
                    <a:pt x="2995" y="2635"/>
                    <a:pt x="3160" y="2602"/>
                    <a:pt x="3299" y="2525"/>
                  </a:cubicBezTo>
                  <a:cubicBezTo>
                    <a:pt x="3918" y="3585"/>
                    <a:pt x="5073" y="4382"/>
                    <a:pt x="5835" y="4823"/>
                  </a:cubicBezTo>
                  <a:cubicBezTo>
                    <a:pt x="6001" y="4918"/>
                    <a:pt x="6144" y="5002"/>
                    <a:pt x="6263" y="5061"/>
                  </a:cubicBezTo>
                  <a:cubicBezTo>
                    <a:pt x="6430" y="4668"/>
                    <a:pt x="6537" y="4240"/>
                    <a:pt x="6608" y="3823"/>
                  </a:cubicBezTo>
                  <a:lnTo>
                    <a:pt x="6608" y="3823"/>
                  </a:lnTo>
                  <a:cubicBezTo>
                    <a:pt x="6573" y="3828"/>
                    <a:pt x="6537" y="3831"/>
                    <a:pt x="6501" y="3831"/>
                  </a:cubicBezTo>
                  <a:cubicBezTo>
                    <a:pt x="6381" y="3831"/>
                    <a:pt x="6258" y="3798"/>
                    <a:pt x="6120" y="3716"/>
                  </a:cubicBezTo>
                  <a:lnTo>
                    <a:pt x="4537" y="2811"/>
                  </a:lnTo>
                  <a:cubicBezTo>
                    <a:pt x="4072" y="2537"/>
                    <a:pt x="3715" y="1918"/>
                    <a:pt x="3703" y="1394"/>
                  </a:cubicBezTo>
                  <a:lnTo>
                    <a:pt x="2906" y="930"/>
                  </a:lnTo>
                  <a:cubicBezTo>
                    <a:pt x="2889" y="1290"/>
                    <a:pt x="2701" y="1497"/>
                    <a:pt x="2438" y="1497"/>
                  </a:cubicBezTo>
                  <a:cubicBezTo>
                    <a:pt x="2327" y="1497"/>
                    <a:pt x="2203" y="1460"/>
                    <a:pt x="2072" y="1382"/>
                  </a:cubicBezTo>
                  <a:lnTo>
                    <a:pt x="489" y="477"/>
                  </a:lnTo>
                  <a:cubicBezTo>
                    <a:pt x="310" y="370"/>
                    <a:pt x="131" y="19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63;p42">
              <a:extLst>
                <a:ext uri="{FF2B5EF4-FFF2-40B4-BE49-F238E27FC236}">
                  <a16:creationId xmlns:a16="http://schemas.microsoft.com/office/drawing/2014/main" id="{86BF3675-0E55-91D1-FF4B-58A95575B0D6}"/>
                </a:ext>
              </a:extLst>
            </p:cNvPr>
            <p:cNvSpPr/>
            <p:nvPr/>
          </p:nvSpPr>
          <p:spPr>
            <a:xfrm>
              <a:off x="5031773" y="1484087"/>
              <a:ext cx="95285" cy="99921"/>
            </a:xfrm>
            <a:custGeom>
              <a:avLst/>
              <a:gdLst/>
              <a:ahLst/>
              <a:cxnLst/>
              <a:rect l="l" t="t" r="r" b="b"/>
              <a:pathLst>
                <a:path w="3227" h="3384" extrusionOk="0">
                  <a:moveTo>
                    <a:pt x="0" y="1"/>
                  </a:moveTo>
                  <a:lnTo>
                    <a:pt x="0" y="917"/>
                  </a:lnTo>
                  <a:cubicBezTo>
                    <a:pt x="0" y="1239"/>
                    <a:pt x="119" y="1584"/>
                    <a:pt x="322" y="1882"/>
                  </a:cubicBezTo>
                  <a:cubicBezTo>
                    <a:pt x="465" y="2072"/>
                    <a:pt x="643" y="2251"/>
                    <a:pt x="822" y="2358"/>
                  </a:cubicBezTo>
                  <a:lnTo>
                    <a:pt x="2393" y="3263"/>
                  </a:lnTo>
                  <a:cubicBezTo>
                    <a:pt x="2529" y="3345"/>
                    <a:pt x="2656" y="3383"/>
                    <a:pt x="2770" y="3383"/>
                  </a:cubicBezTo>
                  <a:cubicBezTo>
                    <a:pt x="3035" y="3383"/>
                    <a:pt x="3218" y="3173"/>
                    <a:pt x="3227" y="2822"/>
                  </a:cubicBezTo>
                  <a:lnTo>
                    <a:pt x="2512" y="2406"/>
                  </a:lnTo>
                  <a:lnTo>
                    <a:pt x="2512" y="1906"/>
                  </a:lnTo>
                  <a:lnTo>
                    <a:pt x="3227" y="2311"/>
                  </a:lnTo>
                  <a:lnTo>
                    <a:pt x="3227" y="1870"/>
                  </a:lnTo>
                  <a:lnTo>
                    <a:pt x="203" y="12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64;p42">
              <a:extLst>
                <a:ext uri="{FF2B5EF4-FFF2-40B4-BE49-F238E27FC236}">
                  <a16:creationId xmlns:a16="http://schemas.microsoft.com/office/drawing/2014/main" id="{627B0FE7-06E8-2850-F5AA-CB9DA574ACED}"/>
                </a:ext>
              </a:extLst>
            </p:cNvPr>
            <p:cNvSpPr/>
            <p:nvPr/>
          </p:nvSpPr>
          <p:spPr>
            <a:xfrm>
              <a:off x="5151301" y="1552650"/>
              <a:ext cx="95994" cy="100128"/>
            </a:xfrm>
            <a:custGeom>
              <a:avLst/>
              <a:gdLst/>
              <a:ahLst/>
              <a:cxnLst/>
              <a:rect l="l" t="t" r="r" b="b"/>
              <a:pathLst>
                <a:path w="3251" h="3391" extrusionOk="0">
                  <a:moveTo>
                    <a:pt x="0" y="0"/>
                  </a:moveTo>
                  <a:lnTo>
                    <a:pt x="0" y="453"/>
                  </a:lnTo>
                  <a:lnTo>
                    <a:pt x="715" y="870"/>
                  </a:lnTo>
                  <a:lnTo>
                    <a:pt x="715" y="1358"/>
                  </a:lnTo>
                  <a:lnTo>
                    <a:pt x="0" y="941"/>
                  </a:lnTo>
                  <a:lnTo>
                    <a:pt x="0" y="941"/>
                  </a:lnTo>
                  <a:cubicBezTo>
                    <a:pt x="12" y="1465"/>
                    <a:pt x="393" y="2084"/>
                    <a:pt x="834" y="2358"/>
                  </a:cubicBezTo>
                  <a:lnTo>
                    <a:pt x="2417" y="3263"/>
                  </a:lnTo>
                  <a:cubicBezTo>
                    <a:pt x="2545" y="3348"/>
                    <a:pt x="2672" y="3390"/>
                    <a:pt x="2783" y="3390"/>
                  </a:cubicBezTo>
                  <a:cubicBezTo>
                    <a:pt x="2827" y="3390"/>
                    <a:pt x="2868" y="3383"/>
                    <a:pt x="2905" y="3370"/>
                  </a:cubicBezTo>
                  <a:cubicBezTo>
                    <a:pt x="3108" y="3310"/>
                    <a:pt x="3251" y="3096"/>
                    <a:pt x="3251" y="2786"/>
                  </a:cubicBezTo>
                  <a:lnTo>
                    <a:pt x="3251" y="1882"/>
                  </a:lnTo>
                  <a:lnTo>
                    <a:pt x="3025" y="175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65;p42">
              <a:extLst>
                <a:ext uri="{FF2B5EF4-FFF2-40B4-BE49-F238E27FC236}">
                  <a16:creationId xmlns:a16="http://schemas.microsoft.com/office/drawing/2014/main" id="{8FD93244-F3DB-3D5A-DB19-17A9EA658D73}"/>
                </a:ext>
              </a:extLst>
            </p:cNvPr>
            <p:cNvSpPr/>
            <p:nvPr/>
          </p:nvSpPr>
          <p:spPr>
            <a:xfrm>
              <a:off x="5105947" y="1540337"/>
              <a:ext cx="66466" cy="52411"/>
            </a:xfrm>
            <a:custGeom>
              <a:avLst/>
              <a:gdLst/>
              <a:ahLst/>
              <a:cxnLst/>
              <a:rect l="l" t="t" r="r" b="b"/>
              <a:pathLst>
                <a:path w="2251" h="1775" extrusionOk="0">
                  <a:moveTo>
                    <a:pt x="0" y="1"/>
                  </a:moveTo>
                  <a:lnTo>
                    <a:pt x="0" y="477"/>
                  </a:lnTo>
                  <a:lnTo>
                    <a:pt x="739" y="894"/>
                  </a:lnTo>
                  <a:lnTo>
                    <a:pt x="1536" y="1358"/>
                  </a:lnTo>
                  <a:lnTo>
                    <a:pt x="2251" y="1775"/>
                  </a:lnTo>
                  <a:lnTo>
                    <a:pt x="2251" y="1298"/>
                  </a:lnTo>
                  <a:lnTo>
                    <a:pt x="1536" y="882"/>
                  </a:lnTo>
                  <a:lnTo>
                    <a:pt x="739" y="40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66;p42">
              <a:extLst>
                <a:ext uri="{FF2B5EF4-FFF2-40B4-BE49-F238E27FC236}">
                  <a16:creationId xmlns:a16="http://schemas.microsoft.com/office/drawing/2014/main" id="{81EC2B9A-C02C-93A0-54B9-B4C5AE342082}"/>
                </a:ext>
              </a:extLst>
            </p:cNvPr>
            <p:cNvSpPr/>
            <p:nvPr/>
          </p:nvSpPr>
          <p:spPr>
            <a:xfrm>
              <a:off x="5052147" y="1588496"/>
              <a:ext cx="174419" cy="139163"/>
            </a:xfrm>
            <a:custGeom>
              <a:avLst/>
              <a:gdLst/>
              <a:ahLst/>
              <a:cxnLst/>
              <a:rect l="l" t="t" r="r" b="b"/>
              <a:pathLst>
                <a:path w="5907" h="4713" extrusionOk="0">
                  <a:moveTo>
                    <a:pt x="1" y="1"/>
                  </a:moveTo>
                  <a:cubicBezTo>
                    <a:pt x="429" y="1525"/>
                    <a:pt x="1275" y="3239"/>
                    <a:pt x="2882" y="4359"/>
                  </a:cubicBezTo>
                  <a:lnTo>
                    <a:pt x="2918" y="4359"/>
                  </a:lnTo>
                  <a:cubicBezTo>
                    <a:pt x="2930" y="4359"/>
                    <a:pt x="2930" y="4370"/>
                    <a:pt x="2942" y="4370"/>
                  </a:cubicBezTo>
                  <a:cubicBezTo>
                    <a:pt x="2954" y="4382"/>
                    <a:pt x="2989" y="4382"/>
                    <a:pt x="3001" y="4406"/>
                  </a:cubicBezTo>
                  <a:cubicBezTo>
                    <a:pt x="3462" y="4620"/>
                    <a:pt x="3860" y="4713"/>
                    <a:pt x="4203" y="4713"/>
                  </a:cubicBezTo>
                  <a:cubicBezTo>
                    <a:pt x="5064" y="4713"/>
                    <a:pt x="5583" y="4126"/>
                    <a:pt x="5906" y="3394"/>
                  </a:cubicBezTo>
                  <a:cubicBezTo>
                    <a:pt x="5799" y="3335"/>
                    <a:pt x="5656" y="3239"/>
                    <a:pt x="5490" y="3180"/>
                  </a:cubicBezTo>
                  <a:cubicBezTo>
                    <a:pt x="4728" y="2751"/>
                    <a:pt x="3573" y="1942"/>
                    <a:pt x="2954" y="894"/>
                  </a:cubicBezTo>
                  <a:cubicBezTo>
                    <a:pt x="2820" y="966"/>
                    <a:pt x="2661" y="997"/>
                    <a:pt x="2486" y="997"/>
                  </a:cubicBezTo>
                  <a:cubicBezTo>
                    <a:pt x="1851" y="997"/>
                    <a:pt x="1006" y="587"/>
                    <a:pt x="417" y="251"/>
                  </a:cubicBezTo>
                  <a:cubicBezTo>
                    <a:pt x="251" y="156"/>
                    <a:pt x="120" y="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67;p42">
              <a:extLst>
                <a:ext uri="{FF2B5EF4-FFF2-40B4-BE49-F238E27FC236}">
                  <a16:creationId xmlns:a16="http://schemas.microsoft.com/office/drawing/2014/main" id="{1A78BBAF-C2E1-D29E-0615-044B42437CE1}"/>
                </a:ext>
              </a:extLst>
            </p:cNvPr>
            <p:cNvSpPr/>
            <p:nvPr/>
          </p:nvSpPr>
          <p:spPr>
            <a:xfrm>
              <a:off x="5138988" y="1613831"/>
              <a:ext cx="384" cy="30"/>
            </a:xfrm>
            <a:custGeom>
              <a:avLst/>
              <a:gdLst/>
              <a:ahLst/>
              <a:cxnLst/>
              <a:rect l="l" t="t" r="r" b="b"/>
              <a:pathLst>
                <a:path w="13" h="1" extrusionOk="0">
                  <a:moveTo>
                    <a:pt x="1" y="0"/>
                  </a:moveTo>
                  <a:lnTo>
                    <a:pt x="13" y="0"/>
                  </a:lnTo>
                  <a:lnTo>
                    <a:pt x="13" y="0"/>
                  </a:lnTo>
                  <a:close/>
                </a:path>
              </a:pathLst>
            </a:custGeom>
            <a:solidFill>
              <a:srgbClr val="2C2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68;p42">
              <a:extLst>
                <a:ext uri="{FF2B5EF4-FFF2-40B4-BE49-F238E27FC236}">
                  <a16:creationId xmlns:a16="http://schemas.microsoft.com/office/drawing/2014/main" id="{5625BC89-B683-D113-0C26-B46688BCDD0F}"/>
                </a:ext>
              </a:extLst>
            </p:cNvPr>
            <p:cNvSpPr/>
            <p:nvPr/>
          </p:nvSpPr>
          <p:spPr>
            <a:xfrm>
              <a:off x="5138988" y="1717531"/>
              <a:ext cx="1801" cy="1093"/>
            </a:xfrm>
            <a:custGeom>
              <a:avLst/>
              <a:gdLst/>
              <a:ahLst/>
              <a:cxnLst/>
              <a:rect l="l" t="t" r="r" b="b"/>
              <a:pathLst>
                <a:path w="61" h="37" extrusionOk="0">
                  <a:moveTo>
                    <a:pt x="60" y="36"/>
                  </a:moveTo>
                  <a:lnTo>
                    <a:pt x="60" y="36"/>
                  </a:lnTo>
                  <a:cubicBezTo>
                    <a:pt x="48" y="12"/>
                    <a:pt x="13" y="12"/>
                    <a:pt x="1" y="0"/>
                  </a:cubicBezTo>
                  <a:cubicBezTo>
                    <a:pt x="13" y="12"/>
                    <a:pt x="48" y="12"/>
                    <a:pt x="60" y="36"/>
                  </a:cubicBezTo>
                  <a:close/>
                </a:path>
              </a:pathLst>
            </a:custGeom>
            <a:solidFill>
              <a:srgbClr val="2C2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69;p42">
              <a:extLst>
                <a:ext uri="{FF2B5EF4-FFF2-40B4-BE49-F238E27FC236}">
                  <a16:creationId xmlns:a16="http://schemas.microsoft.com/office/drawing/2014/main" id="{64A1B78C-11E6-CFEF-BDD5-9E6649A1D260}"/>
                </a:ext>
              </a:extLst>
            </p:cNvPr>
            <p:cNvSpPr/>
            <p:nvPr/>
          </p:nvSpPr>
          <p:spPr>
            <a:xfrm>
              <a:off x="5138988" y="1613477"/>
              <a:ext cx="30" cy="384"/>
            </a:xfrm>
            <a:custGeom>
              <a:avLst/>
              <a:gdLst/>
              <a:ahLst/>
              <a:cxnLst/>
              <a:rect l="l" t="t" r="r" b="b"/>
              <a:pathLst>
                <a:path w="1" h="13" extrusionOk="0">
                  <a:moveTo>
                    <a:pt x="1" y="12"/>
                  </a:moveTo>
                  <a:lnTo>
                    <a:pt x="1" y="12"/>
                  </a:lnTo>
                  <a:lnTo>
                    <a:pt x="1" y="0"/>
                  </a:lnTo>
                  <a:close/>
                </a:path>
              </a:pathLst>
            </a:custGeom>
            <a:solidFill>
              <a:srgbClr val="2C2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70;p42">
              <a:extLst>
                <a:ext uri="{FF2B5EF4-FFF2-40B4-BE49-F238E27FC236}">
                  <a16:creationId xmlns:a16="http://schemas.microsoft.com/office/drawing/2014/main" id="{088506B2-A44D-FFD0-9635-19816A264C23}"/>
                </a:ext>
              </a:extLst>
            </p:cNvPr>
            <p:cNvSpPr/>
            <p:nvPr/>
          </p:nvSpPr>
          <p:spPr>
            <a:xfrm>
              <a:off x="5034224" y="2067344"/>
              <a:ext cx="142765" cy="226535"/>
            </a:xfrm>
            <a:custGeom>
              <a:avLst/>
              <a:gdLst/>
              <a:ahLst/>
              <a:cxnLst/>
              <a:rect l="l" t="t" r="r" b="b"/>
              <a:pathLst>
                <a:path w="4835" h="7672" extrusionOk="0">
                  <a:moveTo>
                    <a:pt x="2060" y="0"/>
                  </a:moveTo>
                  <a:cubicBezTo>
                    <a:pt x="2048" y="0"/>
                    <a:pt x="2048" y="0"/>
                    <a:pt x="2025" y="12"/>
                  </a:cubicBezTo>
                  <a:lnTo>
                    <a:pt x="2001" y="12"/>
                  </a:lnTo>
                  <a:cubicBezTo>
                    <a:pt x="1989" y="12"/>
                    <a:pt x="1965" y="12"/>
                    <a:pt x="1965" y="24"/>
                  </a:cubicBezTo>
                  <a:lnTo>
                    <a:pt x="1941" y="24"/>
                  </a:lnTo>
                  <a:cubicBezTo>
                    <a:pt x="1929" y="24"/>
                    <a:pt x="1906" y="24"/>
                    <a:pt x="1894" y="48"/>
                  </a:cubicBezTo>
                  <a:lnTo>
                    <a:pt x="1870" y="48"/>
                  </a:lnTo>
                  <a:cubicBezTo>
                    <a:pt x="1846" y="48"/>
                    <a:pt x="1834" y="48"/>
                    <a:pt x="1822" y="60"/>
                  </a:cubicBezTo>
                  <a:lnTo>
                    <a:pt x="1786" y="60"/>
                  </a:lnTo>
                  <a:cubicBezTo>
                    <a:pt x="1751" y="72"/>
                    <a:pt x="1703" y="72"/>
                    <a:pt x="1656" y="83"/>
                  </a:cubicBezTo>
                  <a:cubicBezTo>
                    <a:pt x="1608" y="107"/>
                    <a:pt x="1572" y="107"/>
                    <a:pt x="1513" y="119"/>
                  </a:cubicBezTo>
                  <a:cubicBezTo>
                    <a:pt x="1465" y="119"/>
                    <a:pt x="1417" y="131"/>
                    <a:pt x="1358" y="131"/>
                  </a:cubicBezTo>
                  <a:lnTo>
                    <a:pt x="1346" y="131"/>
                  </a:lnTo>
                  <a:cubicBezTo>
                    <a:pt x="1298" y="131"/>
                    <a:pt x="1239" y="143"/>
                    <a:pt x="1191" y="143"/>
                  </a:cubicBezTo>
                  <a:lnTo>
                    <a:pt x="1179" y="143"/>
                  </a:lnTo>
                  <a:cubicBezTo>
                    <a:pt x="1120" y="143"/>
                    <a:pt x="1060" y="167"/>
                    <a:pt x="1001" y="167"/>
                  </a:cubicBezTo>
                  <a:lnTo>
                    <a:pt x="524" y="167"/>
                  </a:lnTo>
                  <a:cubicBezTo>
                    <a:pt x="477" y="167"/>
                    <a:pt x="441" y="143"/>
                    <a:pt x="382" y="143"/>
                  </a:cubicBezTo>
                  <a:lnTo>
                    <a:pt x="322" y="143"/>
                  </a:lnTo>
                  <a:cubicBezTo>
                    <a:pt x="286" y="143"/>
                    <a:pt x="262" y="131"/>
                    <a:pt x="215" y="131"/>
                  </a:cubicBezTo>
                  <a:lnTo>
                    <a:pt x="179" y="131"/>
                  </a:lnTo>
                  <a:cubicBezTo>
                    <a:pt x="155" y="131"/>
                    <a:pt x="120" y="119"/>
                    <a:pt x="96" y="119"/>
                  </a:cubicBezTo>
                  <a:lnTo>
                    <a:pt x="84" y="119"/>
                  </a:lnTo>
                  <a:cubicBezTo>
                    <a:pt x="60" y="119"/>
                    <a:pt x="48" y="119"/>
                    <a:pt x="48" y="107"/>
                  </a:cubicBezTo>
                  <a:cubicBezTo>
                    <a:pt x="36" y="107"/>
                    <a:pt x="24" y="83"/>
                    <a:pt x="1" y="83"/>
                  </a:cubicBezTo>
                  <a:lnTo>
                    <a:pt x="1" y="2703"/>
                  </a:lnTo>
                  <a:lnTo>
                    <a:pt x="1" y="3001"/>
                  </a:lnTo>
                  <a:cubicBezTo>
                    <a:pt x="1" y="3215"/>
                    <a:pt x="48" y="3453"/>
                    <a:pt x="120" y="3703"/>
                  </a:cubicBezTo>
                  <a:cubicBezTo>
                    <a:pt x="596" y="5882"/>
                    <a:pt x="2406" y="7644"/>
                    <a:pt x="2406" y="7644"/>
                  </a:cubicBezTo>
                  <a:cubicBezTo>
                    <a:pt x="2406" y="7644"/>
                    <a:pt x="2554" y="7671"/>
                    <a:pt x="2777" y="7671"/>
                  </a:cubicBezTo>
                  <a:cubicBezTo>
                    <a:pt x="3085" y="7671"/>
                    <a:pt x="3536" y="7619"/>
                    <a:pt x="3930" y="7370"/>
                  </a:cubicBezTo>
                  <a:cubicBezTo>
                    <a:pt x="3930" y="7370"/>
                    <a:pt x="3953" y="7370"/>
                    <a:pt x="3953" y="7346"/>
                  </a:cubicBezTo>
                  <a:cubicBezTo>
                    <a:pt x="3989" y="7424"/>
                    <a:pt x="4012" y="7443"/>
                    <a:pt x="4032" y="7443"/>
                  </a:cubicBezTo>
                  <a:cubicBezTo>
                    <a:pt x="4046" y="7443"/>
                    <a:pt x="4058" y="7434"/>
                    <a:pt x="4072" y="7430"/>
                  </a:cubicBezTo>
                  <a:lnTo>
                    <a:pt x="4084" y="7418"/>
                  </a:lnTo>
                  <a:cubicBezTo>
                    <a:pt x="4120" y="7394"/>
                    <a:pt x="4132" y="7382"/>
                    <a:pt x="4156" y="7358"/>
                  </a:cubicBezTo>
                  <a:lnTo>
                    <a:pt x="4180" y="7334"/>
                  </a:lnTo>
                  <a:cubicBezTo>
                    <a:pt x="4203" y="7322"/>
                    <a:pt x="4215" y="7299"/>
                    <a:pt x="4251" y="7263"/>
                  </a:cubicBezTo>
                  <a:lnTo>
                    <a:pt x="4263" y="7251"/>
                  </a:lnTo>
                  <a:lnTo>
                    <a:pt x="4323" y="7191"/>
                  </a:lnTo>
                  <a:lnTo>
                    <a:pt x="4334" y="7180"/>
                  </a:lnTo>
                  <a:cubicBezTo>
                    <a:pt x="4370" y="7144"/>
                    <a:pt x="4382" y="7120"/>
                    <a:pt x="4418" y="7084"/>
                  </a:cubicBezTo>
                  <a:lnTo>
                    <a:pt x="4430" y="7072"/>
                  </a:lnTo>
                  <a:cubicBezTo>
                    <a:pt x="4442" y="7037"/>
                    <a:pt x="4477" y="7013"/>
                    <a:pt x="4489" y="6977"/>
                  </a:cubicBezTo>
                  <a:cubicBezTo>
                    <a:pt x="4489" y="6977"/>
                    <a:pt x="4489" y="6965"/>
                    <a:pt x="4501" y="6965"/>
                  </a:cubicBezTo>
                  <a:cubicBezTo>
                    <a:pt x="4513" y="6930"/>
                    <a:pt x="4549" y="6906"/>
                    <a:pt x="4561" y="6858"/>
                  </a:cubicBezTo>
                  <a:cubicBezTo>
                    <a:pt x="4561" y="6846"/>
                    <a:pt x="4573" y="6846"/>
                    <a:pt x="4573" y="6834"/>
                  </a:cubicBezTo>
                  <a:cubicBezTo>
                    <a:pt x="4596" y="6799"/>
                    <a:pt x="4608" y="6751"/>
                    <a:pt x="4632" y="6727"/>
                  </a:cubicBezTo>
                  <a:lnTo>
                    <a:pt x="4632" y="6715"/>
                  </a:lnTo>
                  <a:cubicBezTo>
                    <a:pt x="4656" y="6668"/>
                    <a:pt x="4668" y="6632"/>
                    <a:pt x="4680" y="6596"/>
                  </a:cubicBezTo>
                  <a:cubicBezTo>
                    <a:pt x="4680" y="6572"/>
                    <a:pt x="4692" y="6572"/>
                    <a:pt x="4692" y="6560"/>
                  </a:cubicBezTo>
                  <a:lnTo>
                    <a:pt x="4739" y="6429"/>
                  </a:lnTo>
                  <a:cubicBezTo>
                    <a:pt x="4751" y="6394"/>
                    <a:pt x="4751" y="6382"/>
                    <a:pt x="4775" y="6358"/>
                  </a:cubicBezTo>
                  <a:lnTo>
                    <a:pt x="4775" y="6334"/>
                  </a:lnTo>
                  <a:cubicBezTo>
                    <a:pt x="4787" y="6310"/>
                    <a:pt x="4787" y="6299"/>
                    <a:pt x="4799" y="6263"/>
                  </a:cubicBezTo>
                  <a:lnTo>
                    <a:pt x="4799" y="6239"/>
                  </a:lnTo>
                  <a:cubicBezTo>
                    <a:pt x="4799" y="6215"/>
                    <a:pt x="4811" y="6203"/>
                    <a:pt x="4811" y="6191"/>
                  </a:cubicBezTo>
                  <a:lnTo>
                    <a:pt x="4811" y="6156"/>
                  </a:lnTo>
                  <a:cubicBezTo>
                    <a:pt x="4811" y="6144"/>
                    <a:pt x="4811" y="6132"/>
                    <a:pt x="4834" y="6120"/>
                  </a:cubicBezTo>
                  <a:lnTo>
                    <a:pt x="4834" y="6084"/>
                  </a:lnTo>
                  <a:lnTo>
                    <a:pt x="4834" y="6060"/>
                  </a:lnTo>
                  <a:lnTo>
                    <a:pt x="4834" y="6013"/>
                  </a:lnTo>
                  <a:lnTo>
                    <a:pt x="4834" y="5977"/>
                  </a:lnTo>
                  <a:lnTo>
                    <a:pt x="4834" y="5941"/>
                  </a:lnTo>
                  <a:lnTo>
                    <a:pt x="4834" y="5918"/>
                  </a:lnTo>
                  <a:lnTo>
                    <a:pt x="4834" y="5846"/>
                  </a:lnTo>
                  <a:lnTo>
                    <a:pt x="4834" y="5548"/>
                  </a:lnTo>
                  <a:lnTo>
                    <a:pt x="4834" y="2929"/>
                  </a:lnTo>
                  <a:cubicBezTo>
                    <a:pt x="4799" y="2905"/>
                    <a:pt x="4775" y="2881"/>
                    <a:pt x="4739" y="2858"/>
                  </a:cubicBezTo>
                  <a:cubicBezTo>
                    <a:pt x="4715" y="2822"/>
                    <a:pt x="4668" y="2798"/>
                    <a:pt x="4632" y="2750"/>
                  </a:cubicBezTo>
                  <a:lnTo>
                    <a:pt x="4561" y="2679"/>
                  </a:lnTo>
                  <a:lnTo>
                    <a:pt x="4549" y="2667"/>
                  </a:lnTo>
                  <a:lnTo>
                    <a:pt x="4501" y="2620"/>
                  </a:lnTo>
                  <a:lnTo>
                    <a:pt x="4453" y="2572"/>
                  </a:lnTo>
                  <a:lnTo>
                    <a:pt x="4334" y="2453"/>
                  </a:lnTo>
                  <a:lnTo>
                    <a:pt x="4323" y="2441"/>
                  </a:lnTo>
                  <a:lnTo>
                    <a:pt x="4311" y="2429"/>
                  </a:lnTo>
                  <a:lnTo>
                    <a:pt x="4251" y="2369"/>
                  </a:lnTo>
                  <a:cubicBezTo>
                    <a:pt x="4239" y="2346"/>
                    <a:pt x="4215" y="2334"/>
                    <a:pt x="4215" y="2322"/>
                  </a:cubicBezTo>
                  <a:lnTo>
                    <a:pt x="4144" y="2250"/>
                  </a:lnTo>
                  <a:lnTo>
                    <a:pt x="4120" y="2215"/>
                  </a:lnTo>
                  <a:cubicBezTo>
                    <a:pt x="4084" y="2167"/>
                    <a:pt x="4037" y="2131"/>
                    <a:pt x="4013" y="2084"/>
                  </a:cubicBezTo>
                  <a:lnTo>
                    <a:pt x="3977" y="2048"/>
                  </a:lnTo>
                  <a:cubicBezTo>
                    <a:pt x="3953" y="2024"/>
                    <a:pt x="3918" y="1977"/>
                    <a:pt x="3894" y="1953"/>
                  </a:cubicBezTo>
                  <a:lnTo>
                    <a:pt x="3870" y="1929"/>
                  </a:lnTo>
                  <a:lnTo>
                    <a:pt x="3870" y="1917"/>
                  </a:lnTo>
                  <a:cubicBezTo>
                    <a:pt x="3834" y="1858"/>
                    <a:pt x="3775" y="1798"/>
                    <a:pt x="3727" y="1738"/>
                  </a:cubicBezTo>
                  <a:cubicBezTo>
                    <a:pt x="3727" y="1727"/>
                    <a:pt x="3715" y="1727"/>
                    <a:pt x="3715" y="1715"/>
                  </a:cubicBezTo>
                  <a:cubicBezTo>
                    <a:pt x="3668" y="1655"/>
                    <a:pt x="3620" y="1596"/>
                    <a:pt x="3561" y="1536"/>
                  </a:cubicBezTo>
                  <a:cubicBezTo>
                    <a:pt x="3561" y="1536"/>
                    <a:pt x="3561" y="1512"/>
                    <a:pt x="3549" y="1512"/>
                  </a:cubicBezTo>
                  <a:lnTo>
                    <a:pt x="3537" y="1500"/>
                  </a:lnTo>
                  <a:cubicBezTo>
                    <a:pt x="3501" y="1453"/>
                    <a:pt x="3453" y="1417"/>
                    <a:pt x="3430" y="1369"/>
                  </a:cubicBezTo>
                  <a:cubicBezTo>
                    <a:pt x="3430" y="1369"/>
                    <a:pt x="3430" y="1357"/>
                    <a:pt x="3418" y="1357"/>
                  </a:cubicBezTo>
                  <a:cubicBezTo>
                    <a:pt x="3382" y="1310"/>
                    <a:pt x="3358" y="1274"/>
                    <a:pt x="3322" y="1238"/>
                  </a:cubicBezTo>
                  <a:cubicBezTo>
                    <a:pt x="3310" y="1215"/>
                    <a:pt x="3310" y="1203"/>
                    <a:pt x="3299" y="1203"/>
                  </a:cubicBezTo>
                  <a:cubicBezTo>
                    <a:pt x="3263" y="1155"/>
                    <a:pt x="3239" y="1119"/>
                    <a:pt x="3191" y="1072"/>
                  </a:cubicBezTo>
                  <a:lnTo>
                    <a:pt x="3096" y="941"/>
                  </a:lnTo>
                  <a:lnTo>
                    <a:pt x="3084" y="917"/>
                  </a:lnTo>
                  <a:cubicBezTo>
                    <a:pt x="3084" y="905"/>
                    <a:pt x="3072" y="905"/>
                    <a:pt x="3072" y="893"/>
                  </a:cubicBezTo>
                  <a:cubicBezTo>
                    <a:pt x="3060" y="881"/>
                    <a:pt x="3060" y="857"/>
                    <a:pt x="3037" y="857"/>
                  </a:cubicBezTo>
                  <a:cubicBezTo>
                    <a:pt x="3025" y="845"/>
                    <a:pt x="3013" y="822"/>
                    <a:pt x="3001" y="798"/>
                  </a:cubicBezTo>
                  <a:lnTo>
                    <a:pt x="2965" y="774"/>
                  </a:lnTo>
                  <a:cubicBezTo>
                    <a:pt x="2953" y="762"/>
                    <a:pt x="2941" y="726"/>
                    <a:pt x="2918" y="715"/>
                  </a:cubicBezTo>
                  <a:cubicBezTo>
                    <a:pt x="2918" y="703"/>
                    <a:pt x="2906" y="703"/>
                    <a:pt x="2906" y="679"/>
                  </a:cubicBezTo>
                  <a:cubicBezTo>
                    <a:pt x="2858" y="619"/>
                    <a:pt x="2834" y="584"/>
                    <a:pt x="2787" y="524"/>
                  </a:cubicBezTo>
                  <a:cubicBezTo>
                    <a:pt x="2787" y="500"/>
                    <a:pt x="2775" y="500"/>
                    <a:pt x="2775" y="488"/>
                  </a:cubicBezTo>
                  <a:cubicBezTo>
                    <a:pt x="2763" y="476"/>
                    <a:pt x="2739" y="464"/>
                    <a:pt x="2739" y="441"/>
                  </a:cubicBezTo>
                  <a:cubicBezTo>
                    <a:pt x="2739" y="429"/>
                    <a:pt x="2727" y="429"/>
                    <a:pt x="2727" y="417"/>
                  </a:cubicBezTo>
                  <a:cubicBezTo>
                    <a:pt x="2715" y="405"/>
                    <a:pt x="2715" y="381"/>
                    <a:pt x="2703" y="369"/>
                  </a:cubicBezTo>
                  <a:cubicBezTo>
                    <a:pt x="2703" y="357"/>
                    <a:pt x="2679" y="357"/>
                    <a:pt x="2679" y="345"/>
                  </a:cubicBezTo>
                  <a:cubicBezTo>
                    <a:pt x="2668" y="322"/>
                    <a:pt x="2668" y="310"/>
                    <a:pt x="2656" y="298"/>
                  </a:cubicBezTo>
                  <a:cubicBezTo>
                    <a:pt x="2656" y="286"/>
                    <a:pt x="2644" y="286"/>
                    <a:pt x="2644" y="262"/>
                  </a:cubicBezTo>
                  <a:cubicBezTo>
                    <a:pt x="2620" y="250"/>
                    <a:pt x="2620" y="238"/>
                    <a:pt x="2608" y="238"/>
                  </a:cubicBezTo>
                  <a:lnTo>
                    <a:pt x="2596" y="226"/>
                  </a:lnTo>
                  <a:cubicBezTo>
                    <a:pt x="2584" y="203"/>
                    <a:pt x="2584" y="191"/>
                    <a:pt x="2560" y="191"/>
                  </a:cubicBezTo>
                  <a:cubicBezTo>
                    <a:pt x="2560" y="191"/>
                    <a:pt x="2560" y="179"/>
                    <a:pt x="2548" y="179"/>
                  </a:cubicBezTo>
                  <a:cubicBezTo>
                    <a:pt x="2537" y="167"/>
                    <a:pt x="2537" y="143"/>
                    <a:pt x="2525" y="131"/>
                  </a:cubicBezTo>
                  <a:cubicBezTo>
                    <a:pt x="2501" y="119"/>
                    <a:pt x="2501" y="107"/>
                    <a:pt x="2489" y="83"/>
                  </a:cubicBezTo>
                  <a:cubicBezTo>
                    <a:pt x="2489" y="83"/>
                    <a:pt x="2489" y="72"/>
                    <a:pt x="2477" y="72"/>
                  </a:cubicBezTo>
                  <a:lnTo>
                    <a:pt x="2465" y="60"/>
                  </a:lnTo>
                  <a:cubicBezTo>
                    <a:pt x="2465" y="60"/>
                    <a:pt x="2465" y="48"/>
                    <a:pt x="2441" y="48"/>
                  </a:cubicBezTo>
                  <a:cubicBezTo>
                    <a:pt x="2441" y="48"/>
                    <a:pt x="2441" y="24"/>
                    <a:pt x="2429" y="24"/>
                  </a:cubicBezTo>
                  <a:lnTo>
                    <a:pt x="2429" y="12"/>
                  </a:lnTo>
                  <a:lnTo>
                    <a:pt x="24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71;p42">
              <a:extLst>
                <a:ext uri="{FF2B5EF4-FFF2-40B4-BE49-F238E27FC236}">
                  <a16:creationId xmlns:a16="http://schemas.microsoft.com/office/drawing/2014/main" id="{BA57BA50-7E66-0EC9-EE66-E781B8E3D64E}"/>
                </a:ext>
              </a:extLst>
            </p:cNvPr>
            <p:cNvSpPr/>
            <p:nvPr/>
          </p:nvSpPr>
          <p:spPr>
            <a:xfrm>
              <a:off x="5033516" y="2062058"/>
              <a:ext cx="154370" cy="227126"/>
            </a:xfrm>
            <a:custGeom>
              <a:avLst/>
              <a:gdLst/>
              <a:ahLst/>
              <a:cxnLst/>
              <a:rect l="l" t="t" r="r" b="b"/>
              <a:pathLst>
                <a:path w="5228" h="7692" extrusionOk="0">
                  <a:moveTo>
                    <a:pt x="2382" y="1"/>
                  </a:moveTo>
                  <a:cubicBezTo>
                    <a:pt x="2370" y="1"/>
                    <a:pt x="2346" y="1"/>
                    <a:pt x="2346" y="12"/>
                  </a:cubicBezTo>
                  <a:lnTo>
                    <a:pt x="2322" y="12"/>
                  </a:lnTo>
                  <a:cubicBezTo>
                    <a:pt x="2311" y="12"/>
                    <a:pt x="2287" y="12"/>
                    <a:pt x="2275" y="36"/>
                  </a:cubicBezTo>
                  <a:lnTo>
                    <a:pt x="2251" y="36"/>
                  </a:lnTo>
                  <a:cubicBezTo>
                    <a:pt x="2227" y="36"/>
                    <a:pt x="2215" y="36"/>
                    <a:pt x="2203" y="48"/>
                  </a:cubicBezTo>
                  <a:lnTo>
                    <a:pt x="2168" y="48"/>
                  </a:lnTo>
                  <a:cubicBezTo>
                    <a:pt x="2132" y="60"/>
                    <a:pt x="2084" y="60"/>
                    <a:pt x="2037" y="72"/>
                  </a:cubicBezTo>
                  <a:cubicBezTo>
                    <a:pt x="1989" y="96"/>
                    <a:pt x="1953" y="96"/>
                    <a:pt x="1894" y="108"/>
                  </a:cubicBezTo>
                  <a:cubicBezTo>
                    <a:pt x="1846" y="108"/>
                    <a:pt x="1799" y="120"/>
                    <a:pt x="1739" y="120"/>
                  </a:cubicBezTo>
                  <a:lnTo>
                    <a:pt x="1727" y="120"/>
                  </a:lnTo>
                  <a:cubicBezTo>
                    <a:pt x="1680" y="120"/>
                    <a:pt x="1620" y="132"/>
                    <a:pt x="1572" y="132"/>
                  </a:cubicBezTo>
                  <a:lnTo>
                    <a:pt x="1560" y="132"/>
                  </a:lnTo>
                  <a:cubicBezTo>
                    <a:pt x="1501" y="132"/>
                    <a:pt x="1441" y="155"/>
                    <a:pt x="1382" y="155"/>
                  </a:cubicBezTo>
                  <a:lnTo>
                    <a:pt x="906" y="155"/>
                  </a:lnTo>
                  <a:cubicBezTo>
                    <a:pt x="858" y="155"/>
                    <a:pt x="822" y="132"/>
                    <a:pt x="763" y="132"/>
                  </a:cubicBezTo>
                  <a:cubicBezTo>
                    <a:pt x="739" y="132"/>
                    <a:pt x="715" y="132"/>
                    <a:pt x="703" y="120"/>
                  </a:cubicBezTo>
                  <a:cubicBezTo>
                    <a:pt x="667" y="120"/>
                    <a:pt x="644" y="108"/>
                    <a:pt x="596" y="108"/>
                  </a:cubicBezTo>
                  <a:lnTo>
                    <a:pt x="560" y="108"/>
                  </a:lnTo>
                  <a:cubicBezTo>
                    <a:pt x="537" y="108"/>
                    <a:pt x="501" y="96"/>
                    <a:pt x="477" y="96"/>
                  </a:cubicBezTo>
                  <a:lnTo>
                    <a:pt x="465" y="96"/>
                  </a:lnTo>
                  <a:cubicBezTo>
                    <a:pt x="441" y="96"/>
                    <a:pt x="429" y="96"/>
                    <a:pt x="429" y="72"/>
                  </a:cubicBezTo>
                  <a:cubicBezTo>
                    <a:pt x="417" y="72"/>
                    <a:pt x="382" y="60"/>
                    <a:pt x="370" y="60"/>
                  </a:cubicBezTo>
                  <a:lnTo>
                    <a:pt x="1" y="286"/>
                  </a:lnTo>
                  <a:cubicBezTo>
                    <a:pt x="13" y="286"/>
                    <a:pt x="25" y="298"/>
                    <a:pt x="48" y="298"/>
                  </a:cubicBezTo>
                  <a:cubicBezTo>
                    <a:pt x="60" y="298"/>
                    <a:pt x="72" y="298"/>
                    <a:pt x="72" y="310"/>
                  </a:cubicBezTo>
                  <a:lnTo>
                    <a:pt x="84" y="310"/>
                  </a:lnTo>
                  <a:cubicBezTo>
                    <a:pt x="120" y="310"/>
                    <a:pt x="144" y="334"/>
                    <a:pt x="179" y="334"/>
                  </a:cubicBezTo>
                  <a:lnTo>
                    <a:pt x="203" y="334"/>
                  </a:lnTo>
                  <a:cubicBezTo>
                    <a:pt x="239" y="334"/>
                    <a:pt x="263" y="346"/>
                    <a:pt x="310" y="346"/>
                  </a:cubicBezTo>
                  <a:lnTo>
                    <a:pt x="370" y="346"/>
                  </a:lnTo>
                  <a:cubicBezTo>
                    <a:pt x="417" y="346"/>
                    <a:pt x="465" y="358"/>
                    <a:pt x="525" y="358"/>
                  </a:cubicBezTo>
                  <a:lnTo>
                    <a:pt x="1001" y="358"/>
                  </a:lnTo>
                  <a:cubicBezTo>
                    <a:pt x="1060" y="358"/>
                    <a:pt x="1120" y="346"/>
                    <a:pt x="1179" y="346"/>
                  </a:cubicBezTo>
                  <a:lnTo>
                    <a:pt x="1191" y="346"/>
                  </a:lnTo>
                  <a:cubicBezTo>
                    <a:pt x="1239" y="346"/>
                    <a:pt x="1299" y="334"/>
                    <a:pt x="1334" y="334"/>
                  </a:cubicBezTo>
                  <a:lnTo>
                    <a:pt x="1358" y="334"/>
                  </a:lnTo>
                  <a:cubicBezTo>
                    <a:pt x="1394" y="334"/>
                    <a:pt x="1453" y="310"/>
                    <a:pt x="1501" y="310"/>
                  </a:cubicBezTo>
                  <a:cubicBezTo>
                    <a:pt x="1549" y="310"/>
                    <a:pt x="1608" y="298"/>
                    <a:pt x="1656" y="286"/>
                  </a:cubicBezTo>
                  <a:cubicBezTo>
                    <a:pt x="1691" y="274"/>
                    <a:pt x="1739" y="274"/>
                    <a:pt x="1787" y="251"/>
                  </a:cubicBezTo>
                  <a:lnTo>
                    <a:pt x="1810" y="251"/>
                  </a:lnTo>
                  <a:cubicBezTo>
                    <a:pt x="1834" y="251"/>
                    <a:pt x="1846" y="251"/>
                    <a:pt x="1858" y="239"/>
                  </a:cubicBezTo>
                  <a:lnTo>
                    <a:pt x="1894" y="239"/>
                  </a:lnTo>
                  <a:cubicBezTo>
                    <a:pt x="1906" y="239"/>
                    <a:pt x="1918" y="239"/>
                    <a:pt x="1930" y="227"/>
                  </a:cubicBezTo>
                  <a:lnTo>
                    <a:pt x="1965" y="227"/>
                  </a:lnTo>
                  <a:cubicBezTo>
                    <a:pt x="1977" y="227"/>
                    <a:pt x="1989" y="227"/>
                    <a:pt x="1989" y="215"/>
                  </a:cubicBezTo>
                  <a:lnTo>
                    <a:pt x="2025" y="215"/>
                  </a:lnTo>
                  <a:cubicBezTo>
                    <a:pt x="2037" y="215"/>
                    <a:pt x="2037" y="215"/>
                    <a:pt x="2049" y="191"/>
                  </a:cubicBezTo>
                  <a:lnTo>
                    <a:pt x="2430" y="191"/>
                  </a:lnTo>
                  <a:lnTo>
                    <a:pt x="2430" y="215"/>
                  </a:lnTo>
                  <a:lnTo>
                    <a:pt x="2430" y="227"/>
                  </a:lnTo>
                  <a:cubicBezTo>
                    <a:pt x="2430" y="227"/>
                    <a:pt x="2430" y="239"/>
                    <a:pt x="2442" y="239"/>
                  </a:cubicBezTo>
                  <a:cubicBezTo>
                    <a:pt x="2442" y="239"/>
                    <a:pt x="2442" y="251"/>
                    <a:pt x="2453" y="251"/>
                  </a:cubicBezTo>
                  <a:lnTo>
                    <a:pt x="2465" y="274"/>
                  </a:lnTo>
                  <a:cubicBezTo>
                    <a:pt x="2465" y="274"/>
                    <a:pt x="2465" y="286"/>
                    <a:pt x="2489" y="286"/>
                  </a:cubicBezTo>
                  <a:cubicBezTo>
                    <a:pt x="2501" y="298"/>
                    <a:pt x="2501" y="310"/>
                    <a:pt x="2513" y="334"/>
                  </a:cubicBezTo>
                  <a:cubicBezTo>
                    <a:pt x="2525" y="346"/>
                    <a:pt x="2525" y="358"/>
                    <a:pt x="2549" y="370"/>
                  </a:cubicBezTo>
                  <a:cubicBezTo>
                    <a:pt x="2549" y="370"/>
                    <a:pt x="2549" y="393"/>
                    <a:pt x="2561" y="393"/>
                  </a:cubicBezTo>
                  <a:cubicBezTo>
                    <a:pt x="2572" y="405"/>
                    <a:pt x="2572" y="417"/>
                    <a:pt x="2584" y="417"/>
                  </a:cubicBezTo>
                  <a:lnTo>
                    <a:pt x="2608" y="429"/>
                  </a:lnTo>
                  <a:cubicBezTo>
                    <a:pt x="2620" y="453"/>
                    <a:pt x="2620" y="465"/>
                    <a:pt x="2632" y="465"/>
                  </a:cubicBezTo>
                  <a:cubicBezTo>
                    <a:pt x="2632" y="477"/>
                    <a:pt x="2644" y="477"/>
                    <a:pt x="2644" y="489"/>
                  </a:cubicBezTo>
                  <a:cubicBezTo>
                    <a:pt x="2668" y="513"/>
                    <a:pt x="2668" y="524"/>
                    <a:pt x="2680" y="536"/>
                  </a:cubicBezTo>
                  <a:cubicBezTo>
                    <a:pt x="2680" y="548"/>
                    <a:pt x="2692" y="548"/>
                    <a:pt x="2692" y="572"/>
                  </a:cubicBezTo>
                  <a:cubicBezTo>
                    <a:pt x="2703" y="584"/>
                    <a:pt x="2703" y="596"/>
                    <a:pt x="2727" y="608"/>
                  </a:cubicBezTo>
                  <a:cubicBezTo>
                    <a:pt x="2727" y="632"/>
                    <a:pt x="2739" y="632"/>
                    <a:pt x="2739" y="643"/>
                  </a:cubicBezTo>
                  <a:cubicBezTo>
                    <a:pt x="2751" y="655"/>
                    <a:pt x="2763" y="667"/>
                    <a:pt x="2763" y="691"/>
                  </a:cubicBezTo>
                  <a:cubicBezTo>
                    <a:pt x="2763" y="703"/>
                    <a:pt x="2787" y="703"/>
                    <a:pt x="2787" y="715"/>
                  </a:cubicBezTo>
                  <a:cubicBezTo>
                    <a:pt x="2811" y="763"/>
                    <a:pt x="2858" y="822"/>
                    <a:pt x="2906" y="882"/>
                  </a:cubicBezTo>
                  <a:cubicBezTo>
                    <a:pt x="2906" y="894"/>
                    <a:pt x="2918" y="894"/>
                    <a:pt x="2918" y="905"/>
                  </a:cubicBezTo>
                  <a:cubicBezTo>
                    <a:pt x="2930" y="929"/>
                    <a:pt x="2942" y="953"/>
                    <a:pt x="2965" y="965"/>
                  </a:cubicBezTo>
                  <a:lnTo>
                    <a:pt x="2989" y="1001"/>
                  </a:lnTo>
                  <a:cubicBezTo>
                    <a:pt x="3001" y="1013"/>
                    <a:pt x="3025" y="1024"/>
                    <a:pt x="3037" y="1060"/>
                  </a:cubicBezTo>
                  <a:cubicBezTo>
                    <a:pt x="3049" y="1072"/>
                    <a:pt x="3049" y="1084"/>
                    <a:pt x="3061" y="1084"/>
                  </a:cubicBezTo>
                  <a:cubicBezTo>
                    <a:pt x="3061" y="1108"/>
                    <a:pt x="3084" y="1108"/>
                    <a:pt x="3084" y="1120"/>
                  </a:cubicBezTo>
                  <a:lnTo>
                    <a:pt x="3096" y="1132"/>
                  </a:lnTo>
                  <a:lnTo>
                    <a:pt x="3180" y="1263"/>
                  </a:lnTo>
                  <a:cubicBezTo>
                    <a:pt x="3215" y="1310"/>
                    <a:pt x="3239" y="1358"/>
                    <a:pt x="3287" y="1405"/>
                  </a:cubicBezTo>
                  <a:cubicBezTo>
                    <a:pt x="3299" y="1417"/>
                    <a:pt x="3299" y="1429"/>
                    <a:pt x="3323" y="1429"/>
                  </a:cubicBezTo>
                  <a:cubicBezTo>
                    <a:pt x="3346" y="1477"/>
                    <a:pt x="3382" y="1501"/>
                    <a:pt x="3406" y="1548"/>
                  </a:cubicBezTo>
                  <a:cubicBezTo>
                    <a:pt x="3406" y="1548"/>
                    <a:pt x="3406" y="1560"/>
                    <a:pt x="3418" y="1560"/>
                  </a:cubicBezTo>
                  <a:cubicBezTo>
                    <a:pt x="3454" y="1608"/>
                    <a:pt x="3501" y="1656"/>
                    <a:pt x="3525" y="1703"/>
                  </a:cubicBezTo>
                  <a:lnTo>
                    <a:pt x="3537" y="1715"/>
                  </a:lnTo>
                  <a:cubicBezTo>
                    <a:pt x="3537" y="1715"/>
                    <a:pt x="3537" y="1727"/>
                    <a:pt x="3561" y="1727"/>
                  </a:cubicBezTo>
                  <a:cubicBezTo>
                    <a:pt x="3596" y="1786"/>
                    <a:pt x="3644" y="1846"/>
                    <a:pt x="3704" y="1906"/>
                  </a:cubicBezTo>
                  <a:cubicBezTo>
                    <a:pt x="3704" y="1917"/>
                    <a:pt x="3715" y="1917"/>
                    <a:pt x="3715" y="1941"/>
                  </a:cubicBezTo>
                  <a:cubicBezTo>
                    <a:pt x="3763" y="2001"/>
                    <a:pt x="3823" y="2060"/>
                    <a:pt x="3870" y="2120"/>
                  </a:cubicBezTo>
                  <a:lnTo>
                    <a:pt x="3870" y="2132"/>
                  </a:lnTo>
                  <a:lnTo>
                    <a:pt x="3882" y="2144"/>
                  </a:lnTo>
                  <a:cubicBezTo>
                    <a:pt x="3918" y="2179"/>
                    <a:pt x="3942" y="2215"/>
                    <a:pt x="3977" y="2251"/>
                  </a:cubicBezTo>
                  <a:lnTo>
                    <a:pt x="4001" y="2275"/>
                  </a:lnTo>
                  <a:cubicBezTo>
                    <a:pt x="4037" y="2322"/>
                    <a:pt x="4073" y="2370"/>
                    <a:pt x="4108" y="2418"/>
                  </a:cubicBezTo>
                  <a:lnTo>
                    <a:pt x="4132" y="2441"/>
                  </a:lnTo>
                  <a:lnTo>
                    <a:pt x="4216" y="2513"/>
                  </a:lnTo>
                  <a:cubicBezTo>
                    <a:pt x="4227" y="2537"/>
                    <a:pt x="4239" y="2548"/>
                    <a:pt x="4239" y="2560"/>
                  </a:cubicBezTo>
                  <a:cubicBezTo>
                    <a:pt x="4263" y="2596"/>
                    <a:pt x="4287" y="2608"/>
                    <a:pt x="4299" y="2620"/>
                  </a:cubicBezTo>
                  <a:lnTo>
                    <a:pt x="4323" y="2632"/>
                  </a:lnTo>
                  <a:lnTo>
                    <a:pt x="4335" y="2656"/>
                  </a:lnTo>
                  <a:cubicBezTo>
                    <a:pt x="4382" y="2691"/>
                    <a:pt x="4406" y="2739"/>
                    <a:pt x="4454" y="2775"/>
                  </a:cubicBezTo>
                  <a:lnTo>
                    <a:pt x="4489" y="2810"/>
                  </a:lnTo>
                  <a:lnTo>
                    <a:pt x="4537" y="2858"/>
                  </a:lnTo>
                  <a:lnTo>
                    <a:pt x="4549" y="2870"/>
                  </a:lnTo>
                  <a:lnTo>
                    <a:pt x="4632" y="2953"/>
                  </a:lnTo>
                  <a:cubicBezTo>
                    <a:pt x="4656" y="2977"/>
                    <a:pt x="4704" y="3013"/>
                    <a:pt x="4728" y="3049"/>
                  </a:cubicBezTo>
                  <a:cubicBezTo>
                    <a:pt x="4763" y="3084"/>
                    <a:pt x="4787" y="3096"/>
                    <a:pt x="4823" y="3132"/>
                  </a:cubicBezTo>
                  <a:lnTo>
                    <a:pt x="4823" y="5751"/>
                  </a:lnTo>
                  <a:lnTo>
                    <a:pt x="4823" y="6049"/>
                  </a:lnTo>
                  <a:lnTo>
                    <a:pt x="4823" y="6120"/>
                  </a:lnTo>
                  <a:lnTo>
                    <a:pt x="4823" y="6132"/>
                  </a:lnTo>
                  <a:lnTo>
                    <a:pt x="4823" y="6180"/>
                  </a:lnTo>
                  <a:lnTo>
                    <a:pt x="4823" y="6204"/>
                  </a:lnTo>
                  <a:lnTo>
                    <a:pt x="4823" y="6251"/>
                  </a:lnTo>
                  <a:lnTo>
                    <a:pt x="4823" y="6287"/>
                  </a:lnTo>
                  <a:lnTo>
                    <a:pt x="4823" y="6311"/>
                  </a:lnTo>
                  <a:cubicBezTo>
                    <a:pt x="4823" y="6323"/>
                    <a:pt x="4823" y="6347"/>
                    <a:pt x="4811" y="6358"/>
                  </a:cubicBezTo>
                  <a:lnTo>
                    <a:pt x="4811" y="6382"/>
                  </a:lnTo>
                  <a:cubicBezTo>
                    <a:pt x="4811" y="6406"/>
                    <a:pt x="4787" y="6418"/>
                    <a:pt x="4787" y="6430"/>
                  </a:cubicBezTo>
                  <a:lnTo>
                    <a:pt x="4787" y="6466"/>
                  </a:lnTo>
                  <a:cubicBezTo>
                    <a:pt x="4775" y="6489"/>
                    <a:pt x="4775" y="6501"/>
                    <a:pt x="4763" y="6537"/>
                  </a:cubicBezTo>
                  <a:lnTo>
                    <a:pt x="4763" y="6549"/>
                  </a:lnTo>
                  <a:cubicBezTo>
                    <a:pt x="4751" y="6585"/>
                    <a:pt x="4751" y="6597"/>
                    <a:pt x="4728" y="6620"/>
                  </a:cubicBezTo>
                  <a:cubicBezTo>
                    <a:pt x="4716" y="6668"/>
                    <a:pt x="4704" y="6704"/>
                    <a:pt x="4692" y="6739"/>
                  </a:cubicBezTo>
                  <a:lnTo>
                    <a:pt x="4692" y="6763"/>
                  </a:lnTo>
                  <a:cubicBezTo>
                    <a:pt x="4692" y="6775"/>
                    <a:pt x="4668" y="6775"/>
                    <a:pt x="4668" y="6787"/>
                  </a:cubicBezTo>
                  <a:cubicBezTo>
                    <a:pt x="4656" y="6835"/>
                    <a:pt x="4644" y="6859"/>
                    <a:pt x="4632" y="6906"/>
                  </a:cubicBezTo>
                  <a:lnTo>
                    <a:pt x="4632" y="6918"/>
                  </a:lnTo>
                  <a:cubicBezTo>
                    <a:pt x="4608" y="6954"/>
                    <a:pt x="4597" y="7001"/>
                    <a:pt x="4573" y="7025"/>
                  </a:cubicBezTo>
                  <a:cubicBezTo>
                    <a:pt x="4573" y="7037"/>
                    <a:pt x="4549" y="7037"/>
                    <a:pt x="4549" y="7061"/>
                  </a:cubicBezTo>
                  <a:cubicBezTo>
                    <a:pt x="4537" y="7085"/>
                    <a:pt x="4513" y="7132"/>
                    <a:pt x="4489" y="7156"/>
                  </a:cubicBezTo>
                  <a:cubicBezTo>
                    <a:pt x="4489" y="7156"/>
                    <a:pt x="4489" y="7180"/>
                    <a:pt x="4477" y="7180"/>
                  </a:cubicBezTo>
                  <a:cubicBezTo>
                    <a:pt x="4466" y="7204"/>
                    <a:pt x="4430" y="7240"/>
                    <a:pt x="4418" y="7263"/>
                  </a:cubicBezTo>
                  <a:lnTo>
                    <a:pt x="4406" y="7275"/>
                  </a:lnTo>
                  <a:cubicBezTo>
                    <a:pt x="4370" y="7311"/>
                    <a:pt x="4358" y="7335"/>
                    <a:pt x="4335" y="7370"/>
                  </a:cubicBezTo>
                  <a:lnTo>
                    <a:pt x="4311" y="7382"/>
                  </a:lnTo>
                  <a:cubicBezTo>
                    <a:pt x="4299" y="7418"/>
                    <a:pt x="4275" y="7430"/>
                    <a:pt x="4251" y="7442"/>
                  </a:cubicBezTo>
                  <a:lnTo>
                    <a:pt x="4239" y="7454"/>
                  </a:lnTo>
                  <a:lnTo>
                    <a:pt x="4168" y="7537"/>
                  </a:lnTo>
                  <a:lnTo>
                    <a:pt x="4156" y="7549"/>
                  </a:lnTo>
                  <a:cubicBezTo>
                    <a:pt x="4120" y="7561"/>
                    <a:pt x="4108" y="7573"/>
                    <a:pt x="4073" y="7609"/>
                  </a:cubicBezTo>
                  <a:lnTo>
                    <a:pt x="4061" y="7609"/>
                  </a:lnTo>
                  <a:cubicBezTo>
                    <a:pt x="4042" y="7618"/>
                    <a:pt x="4015" y="7643"/>
                    <a:pt x="3999" y="7659"/>
                  </a:cubicBezTo>
                  <a:lnTo>
                    <a:pt x="3999" y="7659"/>
                  </a:lnTo>
                  <a:lnTo>
                    <a:pt x="4311" y="7478"/>
                  </a:lnTo>
                  <a:cubicBezTo>
                    <a:pt x="4347" y="7454"/>
                    <a:pt x="4358" y="7442"/>
                    <a:pt x="4394" y="7430"/>
                  </a:cubicBezTo>
                  <a:lnTo>
                    <a:pt x="4406" y="7418"/>
                  </a:lnTo>
                  <a:cubicBezTo>
                    <a:pt x="4418" y="7394"/>
                    <a:pt x="4430" y="7382"/>
                    <a:pt x="4454" y="7382"/>
                  </a:cubicBezTo>
                  <a:cubicBezTo>
                    <a:pt x="4466" y="7382"/>
                    <a:pt x="4466" y="7370"/>
                    <a:pt x="4477" y="7370"/>
                  </a:cubicBezTo>
                  <a:lnTo>
                    <a:pt x="4525" y="7323"/>
                  </a:lnTo>
                  <a:lnTo>
                    <a:pt x="4537" y="7311"/>
                  </a:lnTo>
                  <a:cubicBezTo>
                    <a:pt x="4573" y="7299"/>
                    <a:pt x="4585" y="7263"/>
                    <a:pt x="4597" y="7251"/>
                  </a:cubicBezTo>
                  <a:lnTo>
                    <a:pt x="4608" y="7240"/>
                  </a:lnTo>
                  <a:lnTo>
                    <a:pt x="4668" y="7180"/>
                  </a:lnTo>
                  <a:lnTo>
                    <a:pt x="4692" y="7156"/>
                  </a:lnTo>
                  <a:lnTo>
                    <a:pt x="4728" y="7120"/>
                  </a:lnTo>
                  <a:cubicBezTo>
                    <a:pt x="4728" y="7097"/>
                    <a:pt x="4751" y="7097"/>
                    <a:pt x="4751" y="7085"/>
                  </a:cubicBezTo>
                  <a:cubicBezTo>
                    <a:pt x="4763" y="7073"/>
                    <a:pt x="4775" y="7037"/>
                    <a:pt x="4787" y="7025"/>
                  </a:cubicBezTo>
                  <a:lnTo>
                    <a:pt x="4811" y="7013"/>
                  </a:lnTo>
                  <a:cubicBezTo>
                    <a:pt x="4823" y="6978"/>
                    <a:pt x="4847" y="6954"/>
                    <a:pt x="4870" y="6942"/>
                  </a:cubicBezTo>
                  <a:cubicBezTo>
                    <a:pt x="4870" y="6942"/>
                    <a:pt x="4870" y="6918"/>
                    <a:pt x="4882" y="6918"/>
                  </a:cubicBezTo>
                  <a:cubicBezTo>
                    <a:pt x="4894" y="6906"/>
                    <a:pt x="4906" y="6882"/>
                    <a:pt x="4930" y="6847"/>
                  </a:cubicBezTo>
                  <a:cubicBezTo>
                    <a:pt x="4930" y="6835"/>
                    <a:pt x="4942" y="6835"/>
                    <a:pt x="4942" y="6823"/>
                  </a:cubicBezTo>
                  <a:cubicBezTo>
                    <a:pt x="4954" y="6799"/>
                    <a:pt x="4966" y="6775"/>
                    <a:pt x="4966" y="6763"/>
                  </a:cubicBezTo>
                  <a:cubicBezTo>
                    <a:pt x="4966" y="6763"/>
                    <a:pt x="4966" y="6739"/>
                    <a:pt x="4989" y="6739"/>
                  </a:cubicBezTo>
                  <a:lnTo>
                    <a:pt x="4989" y="6728"/>
                  </a:lnTo>
                  <a:cubicBezTo>
                    <a:pt x="4989" y="6716"/>
                    <a:pt x="5001" y="6704"/>
                    <a:pt x="5001" y="6680"/>
                  </a:cubicBezTo>
                  <a:cubicBezTo>
                    <a:pt x="5001" y="6668"/>
                    <a:pt x="5013" y="6656"/>
                    <a:pt x="5013" y="6644"/>
                  </a:cubicBezTo>
                  <a:cubicBezTo>
                    <a:pt x="5013" y="6620"/>
                    <a:pt x="5025" y="6608"/>
                    <a:pt x="5025" y="6597"/>
                  </a:cubicBezTo>
                  <a:cubicBezTo>
                    <a:pt x="5025" y="6585"/>
                    <a:pt x="5025" y="6585"/>
                    <a:pt x="5049" y="6561"/>
                  </a:cubicBezTo>
                  <a:lnTo>
                    <a:pt x="5049" y="6549"/>
                  </a:lnTo>
                  <a:cubicBezTo>
                    <a:pt x="5061" y="6501"/>
                    <a:pt x="5073" y="6478"/>
                    <a:pt x="5085" y="6430"/>
                  </a:cubicBezTo>
                  <a:cubicBezTo>
                    <a:pt x="5109" y="6406"/>
                    <a:pt x="5109" y="6382"/>
                    <a:pt x="5120" y="6358"/>
                  </a:cubicBezTo>
                  <a:lnTo>
                    <a:pt x="5120" y="6347"/>
                  </a:lnTo>
                  <a:cubicBezTo>
                    <a:pt x="5132" y="6311"/>
                    <a:pt x="5132" y="6299"/>
                    <a:pt x="5144" y="6263"/>
                  </a:cubicBezTo>
                  <a:lnTo>
                    <a:pt x="5144" y="6251"/>
                  </a:lnTo>
                  <a:lnTo>
                    <a:pt x="5144" y="6239"/>
                  </a:lnTo>
                  <a:cubicBezTo>
                    <a:pt x="5144" y="6227"/>
                    <a:pt x="5168" y="6204"/>
                    <a:pt x="5168" y="6192"/>
                  </a:cubicBezTo>
                  <a:lnTo>
                    <a:pt x="5168" y="6180"/>
                  </a:lnTo>
                  <a:cubicBezTo>
                    <a:pt x="5168" y="6168"/>
                    <a:pt x="5168" y="6144"/>
                    <a:pt x="5180" y="6132"/>
                  </a:cubicBezTo>
                  <a:lnTo>
                    <a:pt x="5180" y="6108"/>
                  </a:lnTo>
                  <a:lnTo>
                    <a:pt x="5180" y="6073"/>
                  </a:lnTo>
                  <a:lnTo>
                    <a:pt x="5180" y="6049"/>
                  </a:lnTo>
                  <a:lnTo>
                    <a:pt x="5180" y="6025"/>
                  </a:lnTo>
                  <a:lnTo>
                    <a:pt x="5180" y="6001"/>
                  </a:lnTo>
                  <a:lnTo>
                    <a:pt x="5180" y="5966"/>
                  </a:lnTo>
                  <a:lnTo>
                    <a:pt x="5180" y="5942"/>
                  </a:lnTo>
                  <a:lnTo>
                    <a:pt x="5180" y="5930"/>
                  </a:lnTo>
                  <a:lnTo>
                    <a:pt x="5180" y="5906"/>
                  </a:lnTo>
                  <a:lnTo>
                    <a:pt x="5180" y="5846"/>
                  </a:lnTo>
                  <a:lnTo>
                    <a:pt x="5180" y="5549"/>
                  </a:lnTo>
                  <a:lnTo>
                    <a:pt x="5192" y="2929"/>
                  </a:lnTo>
                  <a:cubicBezTo>
                    <a:pt x="5228" y="2918"/>
                    <a:pt x="5192" y="2894"/>
                    <a:pt x="5168" y="2858"/>
                  </a:cubicBezTo>
                  <a:cubicBezTo>
                    <a:pt x="5132" y="2834"/>
                    <a:pt x="5097" y="2799"/>
                    <a:pt x="5061" y="2751"/>
                  </a:cubicBezTo>
                  <a:cubicBezTo>
                    <a:pt x="5025" y="2727"/>
                    <a:pt x="5001" y="2691"/>
                    <a:pt x="4978" y="2679"/>
                  </a:cubicBezTo>
                  <a:lnTo>
                    <a:pt x="4954" y="2668"/>
                  </a:lnTo>
                  <a:lnTo>
                    <a:pt x="4870" y="2572"/>
                  </a:lnTo>
                  <a:lnTo>
                    <a:pt x="4751" y="2453"/>
                  </a:lnTo>
                  <a:cubicBezTo>
                    <a:pt x="4728" y="2441"/>
                    <a:pt x="4728" y="2429"/>
                    <a:pt x="4716" y="2429"/>
                  </a:cubicBezTo>
                  <a:cubicBezTo>
                    <a:pt x="4704" y="2406"/>
                    <a:pt x="4680" y="2382"/>
                    <a:pt x="4656" y="2358"/>
                  </a:cubicBezTo>
                  <a:cubicBezTo>
                    <a:pt x="4644" y="2334"/>
                    <a:pt x="4632" y="2322"/>
                    <a:pt x="4632" y="2310"/>
                  </a:cubicBezTo>
                  <a:lnTo>
                    <a:pt x="4549" y="2239"/>
                  </a:lnTo>
                  <a:lnTo>
                    <a:pt x="4525" y="2203"/>
                  </a:lnTo>
                  <a:cubicBezTo>
                    <a:pt x="4477" y="2156"/>
                    <a:pt x="4454" y="2108"/>
                    <a:pt x="4406" y="2072"/>
                  </a:cubicBezTo>
                  <a:lnTo>
                    <a:pt x="4370" y="2037"/>
                  </a:lnTo>
                  <a:cubicBezTo>
                    <a:pt x="4347" y="2013"/>
                    <a:pt x="4311" y="1965"/>
                    <a:pt x="4287" y="1941"/>
                  </a:cubicBezTo>
                  <a:lnTo>
                    <a:pt x="4251" y="1906"/>
                  </a:lnTo>
                  <a:cubicBezTo>
                    <a:pt x="4216" y="1846"/>
                    <a:pt x="4156" y="1786"/>
                    <a:pt x="4108" y="1727"/>
                  </a:cubicBezTo>
                  <a:cubicBezTo>
                    <a:pt x="4108" y="1715"/>
                    <a:pt x="4096" y="1715"/>
                    <a:pt x="4096" y="1703"/>
                  </a:cubicBezTo>
                  <a:cubicBezTo>
                    <a:pt x="4049" y="1644"/>
                    <a:pt x="4001" y="1584"/>
                    <a:pt x="3942" y="1525"/>
                  </a:cubicBezTo>
                  <a:lnTo>
                    <a:pt x="3918" y="1489"/>
                  </a:lnTo>
                  <a:cubicBezTo>
                    <a:pt x="3882" y="1441"/>
                    <a:pt x="3835" y="1405"/>
                    <a:pt x="3811" y="1358"/>
                  </a:cubicBezTo>
                  <a:cubicBezTo>
                    <a:pt x="3811" y="1358"/>
                    <a:pt x="3811" y="1346"/>
                    <a:pt x="3799" y="1346"/>
                  </a:cubicBezTo>
                  <a:cubicBezTo>
                    <a:pt x="3763" y="1298"/>
                    <a:pt x="3739" y="1251"/>
                    <a:pt x="3704" y="1227"/>
                  </a:cubicBezTo>
                  <a:cubicBezTo>
                    <a:pt x="3692" y="1203"/>
                    <a:pt x="3692" y="1191"/>
                    <a:pt x="3680" y="1191"/>
                  </a:cubicBezTo>
                  <a:cubicBezTo>
                    <a:pt x="3644" y="1144"/>
                    <a:pt x="3620" y="1108"/>
                    <a:pt x="3573" y="1060"/>
                  </a:cubicBezTo>
                  <a:lnTo>
                    <a:pt x="3477" y="929"/>
                  </a:lnTo>
                  <a:cubicBezTo>
                    <a:pt x="3465" y="905"/>
                    <a:pt x="3454" y="894"/>
                    <a:pt x="3454" y="882"/>
                  </a:cubicBezTo>
                  <a:cubicBezTo>
                    <a:pt x="3442" y="870"/>
                    <a:pt x="3442" y="846"/>
                    <a:pt x="3418" y="846"/>
                  </a:cubicBezTo>
                  <a:cubicBezTo>
                    <a:pt x="3406" y="834"/>
                    <a:pt x="3394" y="810"/>
                    <a:pt x="3382" y="786"/>
                  </a:cubicBezTo>
                  <a:lnTo>
                    <a:pt x="3346" y="763"/>
                  </a:lnTo>
                  <a:cubicBezTo>
                    <a:pt x="3334" y="751"/>
                    <a:pt x="3323" y="715"/>
                    <a:pt x="3299" y="703"/>
                  </a:cubicBezTo>
                  <a:cubicBezTo>
                    <a:pt x="3299" y="691"/>
                    <a:pt x="3287" y="691"/>
                    <a:pt x="3287" y="667"/>
                  </a:cubicBezTo>
                  <a:cubicBezTo>
                    <a:pt x="3275" y="643"/>
                    <a:pt x="3239" y="608"/>
                    <a:pt x="3227" y="596"/>
                  </a:cubicBezTo>
                  <a:cubicBezTo>
                    <a:pt x="3215" y="572"/>
                    <a:pt x="3204" y="548"/>
                    <a:pt x="3168" y="524"/>
                  </a:cubicBezTo>
                  <a:cubicBezTo>
                    <a:pt x="3168" y="513"/>
                    <a:pt x="3156" y="513"/>
                    <a:pt x="3156" y="489"/>
                  </a:cubicBezTo>
                  <a:cubicBezTo>
                    <a:pt x="3144" y="477"/>
                    <a:pt x="3120" y="465"/>
                    <a:pt x="3120" y="453"/>
                  </a:cubicBezTo>
                  <a:cubicBezTo>
                    <a:pt x="3120" y="429"/>
                    <a:pt x="3108" y="429"/>
                    <a:pt x="3108" y="417"/>
                  </a:cubicBezTo>
                  <a:cubicBezTo>
                    <a:pt x="3096" y="405"/>
                    <a:pt x="3096" y="393"/>
                    <a:pt x="3084" y="370"/>
                  </a:cubicBezTo>
                  <a:cubicBezTo>
                    <a:pt x="3084" y="358"/>
                    <a:pt x="3061" y="358"/>
                    <a:pt x="3061" y="346"/>
                  </a:cubicBezTo>
                  <a:cubicBezTo>
                    <a:pt x="3049" y="334"/>
                    <a:pt x="3049" y="310"/>
                    <a:pt x="3037" y="310"/>
                  </a:cubicBezTo>
                  <a:cubicBezTo>
                    <a:pt x="3037" y="298"/>
                    <a:pt x="3025" y="298"/>
                    <a:pt x="3025" y="286"/>
                  </a:cubicBezTo>
                  <a:cubicBezTo>
                    <a:pt x="3001" y="274"/>
                    <a:pt x="3001" y="251"/>
                    <a:pt x="2989" y="251"/>
                  </a:cubicBezTo>
                  <a:cubicBezTo>
                    <a:pt x="2989" y="239"/>
                    <a:pt x="2977" y="239"/>
                    <a:pt x="2977" y="239"/>
                  </a:cubicBezTo>
                  <a:cubicBezTo>
                    <a:pt x="2965" y="227"/>
                    <a:pt x="2965" y="215"/>
                    <a:pt x="2942" y="215"/>
                  </a:cubicBezTo>
                  <a:lnTo>
                    <a:pt x="2930" y="191"/>
                  </a:lnTo>
                  <a:cubicBezTo>
                    <a:pt x="2918" y="179"/>
                    <a:pt x="2918" y="167"/>
                    <a:pt x="2906" y="167"/>
                  </a:cubicBezTo>
                  <a:lnTo>
                    <a:pt x="2906" y="155"/>
                  </a:lnTo>
                  <a:cubicBezTo>
                    <a:pt x="2882" y="132"/>
                    <a:pt x="2882" y="120"/>
                    <a:pt x="2870" y="108"/>
                  </a:cubicBezTo>
                  <a:cubicBezTo>
                    <a:pt x="2870" y="108"/>
                    <a:pt x="2870" y="96"/>
                    <a:pt x="2858" y="96"/>
                  </a:cubicBezTo>
                  <a:lnTo>
                    <a:pt x="2846" y="72"/>
                  </a:lnTo>
                  <a:cubicBezTo>
                    <a:pt x="2846" y="72"/>
                    <a:pt x="2846" y="60"/>
                    <a:pt x="2823" y="60"/>
                  </a:cubicBezTo>
                  <a:cubicBezTo>
                    <a:pt x="2823" y="60"/>
                    <a:pt x="2823" y="48"/>
                    <a:pt x="2811" y="48"/>
                  </a:cubicBezTo>
                  <a:lnTo>
                    <a:pt x="2811" y="36"/>
                  </a:lnTo>
                  <a:lnTo>
                    <a:pt x="2811" y="12"/>
                  </a:lnTo>
                  <a:lnTo>
                    <a:pt x="2799" y="1"/>
                  </a:lnTo>
                  <a:close/>
                  <a:moveTo>
                    <a:pt x="3999" y="7659"/>
                  </a:moveTo>
                  <a:lnTo>
                    <a:pt x="3956" y="7684"/>
                  </a:lnTo>
                  <a:lnTo>
                    <a:pt x="3956" y="7684"/>
                  </a:lnTo>
                  <a:cubicBezTo>
                    <a:pt x="3961" y="7682"/>
                    <a:pt x="3969" y="7680"/>
                    <a:pt x="3977" y="7680"/>
                  </a:cubicBezTo>
                  <a:cubicBezTo>
                    <a:pt x="3977" y="7668"/>
                    <a:pt x="3989" y="7668"/>
                    <a:pt x="3989" y="7668"/>
                  </a:cubicBezTo>
                  <a:cubicBezTo>
                    <a:pt x="3992" y="7666"/>
                    <a:pt x="3995" y="7663"/>
                    <a:pt x="3999" y="7659"/>
                  </a:cubicBezTo>
                  <a:close/>
                  <a:moveTo>
                    <a:pt x="3956" y="7684"/>
                  </a:moveTo>
                  <a:cubicBezTo>
                    <a:pt x="3946" y="7687"/>
                    <a:pt x="3942" y="7692"/>
                    <a:pt x="3942" y="7692"/>
                  </a:cubicBezTo>
                  <a:lnTo>
                    <a:pt x="3956" y="7684"/>
                  </a:lnTo>
                  <a:close/>
                </a:path>
              </a:pathLst>
            </a:custGeom>
            <a:solidFill>
              <a:srgbClr val="B4B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72;p42">
              <a:extLst>
                <a:ext uri="{FF2B5EF4-FFF2-40B4-BE49-F238E27FC236}">
                  <a16:creationId xmlns:a16="http://schemas.microsoft.com/office/drawing/2014/main" id="{F96D3179-F19B-253D-B3D6-D3998D7D88FA}"/>
                </a:ext>
              </a:extLst>
            </p:cNvPr>
            <p:cNvSpPr/>
            <p:nvPr/>
          </p:nvSpPr>
          <p:spPr>
            <a:xfrm>
              <a:off x="5078870" y="2112403"/>
              <a:ext cx="49252" cy="60413"/>
            </a:xfrm>
            <a:custGeom>
              <a:avLst/>
              <a:gdLst/>
              <a:ahLst/>
              <a:cxnLst/>
              <a:rect l="l" t="t" r="r" b="b"/>
              <a:pathLst>
                <a:path w="1668" h="2046" extrusionOk="0">
                  <a:moveTo>
                    <a:pt x="460" y="0"/>
                  </a:moveTo>
                  <a:cubicBezTo>
                    <a:pt x="186" y="0"/>
                    <a:pt x="1" y="222"/>
                    <a:pt x="1" y="593"/>
                  </a:cubicBezTo>
                  <a:lnTo>
                    <a:pt x="1" y="1082"/>
                  </a:lnTo>
                  <a:lnTo>
                    <a:pt x="132" y="1153"/>
                  </a:lnTo>
                  <a:lnTo>
                    <a:pt x="120" y="665"/>
                  </a:lnTo>
                  <a:cubicBezTo>
                    <a:pt x="120" y="345"/>
                    <a:pt x="274" y="162"/>
                    <a:pt x="508" y="162"/>
                  </a:cubicBezTo>
                  <a:cubicBezTo>
                    <a:pt x="605" y="162"/>
                    <a:pt x="715" y="194"/>
                    <a:pt x="834" y="260"/>
                  </a:cubicBezTo>
                  <a:cubicBezTo>
                    <a:pt x="1227" y="486"/>
                    <a:pt x="1537" y="1034"/>
                    <a:pt x="1537" y="1486"/>
                  </a:cubicBezTo>
                  <a:lnTo>
                    <a:pt x="1537" y="1975"/>
                  </a:lnTo>
                  <a:lnTo>
                    <a:pt x="1668" y="2046"/>
                  </a:lnTo>
                  <a:lnTo>
                    <a:pt x="1668" y="1558"/>
                  </a:lnTo>
                  <a:cubicBezTo>
                    <a:pt x="1668" y="1022"/>
                    <a:pt x="1298" y="379"/>
                    <a:pt x="834" y="117"/>
                  </a:cubicBezTo>
                  <a:cubicBezTo>
                    <a:pt x="699" y="38"/>
                    <a:pt x="572" y="0"/>
                    <a:pt x="460" y="0"/>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73;p42">
              <a:extLst>
                <a:ext uri="{FF2B5EF4-FFF2-40B4-BE49-F238E27FC236}">
                  <a16:creationId xmlns:a16="http://schemas.microsoft.com/office/drawing/2014/main" id="{BB90BA63-774C-E97F-4A20-F386D1E31C2A}"/>
                </a:ext>
              </a:extLst>
            </p:cNvPr>
            <p:cNvSpPr/>
            <p:nvPr/>
          </p:nvSpPr>
          <p:spPr>
            <a:xfrm>
              <a:off x="5066232" y="2141605"/>
              <a:ext cx="73140" cy="112057"/>
            </a:xfrm>
            <a:custGeom>
              <a:avLst/>
              <a:gdLst/>
              <a:ahLst/>
              <a:cxnLst/>
              <a:rect l="l" t="t" r="r" b="b"/>
              <a:pathLst>
                <a:path w="2477" h="3795" extrusionOk="0">
                  <a:moveTo>
                    <a:pt x="1108" y="1238"/>
                  </a:moveTo>
                  <a:cubicBezTo>
                    <a:pt x="1151" y="1238"/>
                    <a:pt x="1199" y="1253"/>
                    <a:pt x="1250" y="1283"/>
                  </a:cubicBezTo>
                  <a:cubicBezTo>
                    <a:pt x="1429" y="1390"/>
                    <a:pt x="1560" y="1629"/>
                    <a:pt x="1560" y="1819"/>
                  </a:cubicBezTo>
                  <a:cubicBezTo>
                    <a:pt x="1560" y="1938"/>
                    <a:pt x="1512" y="2010"/>
                    <a:pt x="1441" y="2021"/>
                  </a:cubicBezTo>
                  <a:lnTo>
                    <a:pt x="1560" y="2855"/>
                  </a:lnTo>
                  <a:lnTo>
                    <a:pt x="929" y="2498"/>
                  </a:lnTo>
                  <a:lnTo>
                    <a:pt x="1048" y="1807"/>
                  </a:lnTo>
                  <a:cubicBezTo>
                    <a:pt x="976" y="1712"/>
                    <a:pt x="929" y="1581"/>
                    <a:pt x="929" y="1462"/>
                  </a:cubicBezTo>
                  <a:cubicBezTo>
                    <a:pt x="929" y="1326"/>
                    <a:pt x="1001" y="1238"/>
                    <a:pt x="1108" y="1238"/>
                  </a:cubicBezTo>
                  <a:close/>
                  <a:moveTo>
                    <a:pt x="191" y="0"/>
                  </a:moveTo>
                  <a:cubicBezTo>
                    <a:pt x="85" y="0"/>
                    <a:pt x="12" y="88"/>
                    <a:pt x="12" y="224"/>
                  </a:cubicBezTo>
                  <a:lnTo>
                    <a:pt x="12" y="1998"/>
                  </a:lnTo>
                  <a:lnTo>
                    <a:pt x="12" y="2140"/>
                  </a:lnTo>
                  <a:cubicBezTo>
                    <a:pt x="0" y="2355"/>
                    <a:pt x="143" y="2605"/>
                    <a:pt x="321" y="2700"/>
                  </a:cubicBezTo>
                  <a:lnTo>
                    <a:pt x="2155" y="3748"/>
                  </a:lnTo>
                  <a:cubicBezTo>
                    <a:pt x="2208" y="3780"/>
                    <a:pt x="2258" y="3795"/>
                    <a:pt x="2302" y="3795"/>
                  </a:cubicBezTo>
                  <a:cubicBezTo>
                    <a:pt x="2406" y="3795"/>
                    <a:pt x="2477" y="3711"/>
                    <a:pt x="2477" y="3569"/>
                  </a:cubicBezTo>
                  <a:lnTo>
                    <a:pt x="2477" y="1652"/>
                  </a:lnTo>
                  <a:cubicBezTo>
                    <a:pt x="2477" y="1450"/>
                    <a:pt x="2334" y="1212"/>
                    <a:pt x="2167" y="1105"/>
                  </a:cubicBezTo>
                  <a:lnTo>
                    <a:pt x="2096" y="1057"/>
                  </a:lnTo>
                  <a:lnTo>
                    <a:pt x="1965" y="986"/>
                  </a:lnTo>
                  <a:lnTo>
                    <a:pt x="548" y="164"/>
                  </a:lnTo>
                  <a:lnTo>
                    <a:pt x="417" y="93"/>
                  </a:lnTo>
                  <a:lnTo>
                    <a:pt x="333" y="45"/>
                  </a:lnTo>
                  <a:cubicBezTo>
                    <a:pt x="282" y="14"/>
                    <a:pt x="234" y="0"/>
                    <a:pt x="191" y="0"/>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74;p42">
              <a:extLst>
                <a:ext uri="{FF2B5EF4-FFF2-40B4-BE49-F238E27FC236}">
                  <a16:creationId xmlns:a16="http://schemas.microsoft.com/office/drawing/2014/main" id="{6FDEA9AB-F6A9-8826-16B0-66133E0EDDB1}"/>
                </a:ext>
              </a:extLst>
            </p:cNvPr>
            <p:cNvSpPr/>
            <p:nvPr/>
          </p:nvSpPr>
          <p:spPr>
            <a:xfrm>
              <a:off x="5093279" y="2178515"/>
              <a:ext cx="18661" cy="48100"/>
            </a:xfrm>
            <a:custGeom>
              <a:avLst/>
              <a:gdLst/>
              <a:ahLst/>
              <a:cxnLst/>
              <a:rect l="l" t="t" r="r" b="b"/>
              <a:pathLst>
                <a:path w="632" h="1629" extrusionOk="0">
                  <a:moveTo>
                    <a:pt x="171" y="0"/>
                  </a:moveTo>
                  <a:cubicBezTo>
                    <a:pt x="67" y="0"/>
                    <a:pt x="1" y="88"/>
                    <a:pt x="1" y="224"/>
                  </a:cubicBezTo>
                  <a:cubicBezTo>
                    <a:pt x="1" y="343"/>
                    <a:pt x="48" y="474"/>
                    <a:pt x="120" y="581"/>
                  </a:cubicBezTo>
                  <a:lnTo>
                    <a:pt x="1" y="1283"/>
                  </a:lnTo>
                  <a:lnTo>
                    <a:pt x="632" y="1629"/>
                  </a:lnTo>
                  <a:lnTo>
                    <a:pt x="632" y="1629"/>
                  </a:lnTo>
                  <a:lnTo>
                    <a:pt x="513" y="795"/>
                  </a:lnTo>
                  <a:cubicBezTo>
                    <a:pt x="584" y="760"/>
                    <a:pt x="632" y="688"/>
                    <a:pt x="632" y="581"/>
                  </a:cubicBezTo>
                  <a:cubicBezTo>
                    <a:pt x="632" y="390"/>
                    <a:pt x="489" y="140"/>
                    <a:pt x="310" y="45"/>
                  </a:cubicBezTo>
                  <a:cubicBezTo>
                    <a:pt x="259" y="14"/>
                    <a:pt x="212" y="0"/>
                    <a:pt x="1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75;p42">
              <a:extLst>
                <a:ext uri="{FF2B5EF4-FFF2-40B4-BE49-F238E27FC236}">
                  <a16:creationId xmlns:a16="http://schemas.microsoft.com/office/drawing/2014/main" id="{D672A776-0E42-1D50-F94D-79692E777967}"/>
                </a:ext>
              </a:extLst>
            </p:cNvPr>
            <p:cNvSpPr/>
            <p:nvPr/>
          </p:nvSpPr>
          <p:spPr>
            <a:xfrm>
              <a:off x="5857569" y="2594321"/>
              <a:ext cx="366023" cy="464379"/>
            </a:xfrm>
            <a:custGeom>
              <a:avLst/>
              <a:gdLst/>
              <a:ahLst/>
              <a:cxnLst/>
              <a:rect l="l" t="t" r="r" b="b"/>
              <a:pathLst>
                <a:path w="12396" h="15727" extrusionOk="0">
                  <a:moveTo>
                    <a:pt x="311" y="1"/>
                  </a:moveTo>
                  <a:cubicBezTo>
                    <a:pt x="132" y="84"/>
                    <a:pt x="13" y="298"/>
                    <a:pt x="13" y="608"/>
                  </a:cubicBezTo>
                  <a:lnTo>
                    <a:pt x="1" y="7918"/>
                  </a:lnTo>
                  <a:cubicBezTo>
                    <a:pt x="1" y="8502"/>
                    <a:pt x="406" y="9216"/>
                    <a:pt x="918" y="9514"/>
                  </a:cubicBezTo>
                  <a:lnTo>
                    <a:pt x="4192" y="11395"/>
                  </a:lnTo>
                  <a:lnTo>
                    <a:pt x="11479" y="15598"/>
                  </a:lnTo>
                  <a:cubicBezTo>
                    <a:pt x="11622" y="15685"/>
                    <a:pt x="11759" y="15726"/>
                    <a:pt x="11881" y="15726"/>
                  </a:cubicBezTo>
                  <a:cubicBezTo>
                    <a:pt x="12175" y="15726"/>
                    <a:pt x="12383" y="15486"/>
                    <a:pt x="12383" y="15074"/>
                  </a:cubicBezTo>
                  <a:lnTo>
                    <a:pt x="12395" y="7763"/>
                  </a:lnTo>
                  <a:cubicBezTo>
                    <a:pt x="12395" y="7454"/>
                    <a:pt x="12276" y="7109"/>
                    <a:pt x="12098" y="6811"/>
                  </a:cubicBezTo>
                  <a:lnTo>
                    <a:pt x="6192" y="8859"/>
                  </a:lnTo>
                  <a:lnTo>
                    <a:pt x="3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76;p42">
              <a:extLst>
                <a:ext uri="{FF2B5EF4-FFF2-40B4-BE49-F238E27FC236}">
                  <a16:creationId xmlns:a16="http://schemas.microsoft.com/office/drawing/2014/main" id="{80B39E70-1395-5A37-A760-8DE093D5942C}"/>
                </a:ext>
              </a:extLst>
            </p:cNvPr>
            <p:cNvSpPr/>
            <p:nvPr/>
          </p:nvSpPr>
          <p:spPr>
            <a:xfrm>
              <a:off x="5866723" y="2593140"/>
              <a:ext cx="348070" cy="262765"/>
            </a:xfrm>
            <a:custGeom>
              <a:avLst/>
              <a:gdLst/>
              <a:ahLst/>
              <a:cxnLst/>
              <a:rect l="l" t="t" r="r" b="b"/>
              <a:pathLst>
                <a:path w="11788" h="8899" extrusionOk="0">
                  <a:moveTo>
                    <a:pt x="204" y="1"/>
                  </a:moveTo>
                  <a:cubicBezTo>
                    <a:pt x="131" y="1"/>
                    <a:pt x="62" y="14"/>
                    <a:pt x="1" y="41"/>
                  </a:cubicBezTo>
                  <a:lnTo>
                    <a:pt x="5882" y="8899"/>
                  </a:lnTo>
                  <a:lnTo>
                    <a:pt x="11788" y="6851"/>
                  </a:lnTo>
                  <a:cubicBezTo>
                    <a:pt x="11621" y="6589"/>
                    <a:pt x="11407" y="6363"/>
                    <a:pt x="11169" y="6220"/>
                  </a:cubicBezTo>
                  <a:lnTo>
                    <a:pt x="7894" y="4327"/>
                  </a:lnTo>
                  <a:lnTo>
                    <a:pt x="608" y="124"/>
                  </a:lnTo>
                  <a:cubicBezTo>
                    <a:pt x="472" y="41"/>
                    <a:pt x="331" y="1"/>
                    <a:pt x="2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77;p42">
              <a:extLst>
                <a:ext uri="{FF2B5EF4-FFF2-40B4-BE49-F238E27FC236}">
                  <a16:creationId xmlns:a16="http://schemas.microsoft.com/office/drawing/2014/main" id="{1F144013-1F3F-3CE8-7339-00D0A8750DD7}"/>
                </a:ext>
              </a:extLst>
            </p:cNvPr>
            <p:cNvSpPr/>
            <p:nvPr/>
          </p:nvSpPr>
          <p:spPr>
            <a:xfrm>
              <a:off x="4314580" y="1726803"/>
              <a:ext cx="422243" cy="383798"/>
            </a:xfrm>
            <a:custGeom>
              <a:avLst/>
              <a:gdLst/>
              <a:ahLst/>
              <a:cxnLst/>
              <a:rect l="l" t="t" r="r" b="b"/>
              <a:pathLst>
                <a:path w="14300" h="12998" extrusionOk="0">
                  <a:moveTo>
                    <a:pt x="1129" y="2666"/>
                  </a:moveTo>
                  <a:cubicBezTo>
                    <a:pt x="1176" y="2666"/>
                    <a:pt x="1229" y="2681"/>
                    <a:pt x="1286" y="2711"/>
                  </a:cubicBezTo>
                  <a:lnTo>
                    <a:pt x="2787" y="3568"/>
                  </a:lnTo>
                  <a:cubicBezTo>
                    <a:pt x="2977" y="3687"/>
                    <a:pt x="3144" y="3961"/>
                    <a:pt x="3144" y="4187"/>
                  </a:cubicBezTo>
                  <a:lnTo>
                    <a:pt x="3144" y="4997"/>
                  </a:lnTo>
                  <a:cubicBezTo>
                    <a:pt x="3144" y="5160"/>
                    <a:pt x="3057" y="5255"/>
                    <a:pt x="2937" y="5255"/>
                  </a:cubicBezTo>
                  <a:cubicBezTo>
                    <a:pt x="2891" y="5255"/>
                    <a:pt x="2840" y="5241"/>
                    <a:pt x="2787" y="5211"/>
                  </a:cubicBezTo>
                  <a:lnTo>
                    <a:pt x="1286" y="4342"/>
                  </a:lnTo>
                  <a:cubicBezTo>
                    <a:pt x="1084" y="4223"/>
                    <a:pt x="929" y="3961"/>
                    <a:pt x="929" y="3735"/>
                  </a:cubicBezTo>
                  <a:lnTo>
                    <a:pt x="929" y="2913"/>
                  </a:lnTo>
                  <a:cubicBezTo>
                    <a:pt x="929" y="2759"/>
                    <a:pt x="1009" y="2666"/>
                    <a:pt x="1129" y="2666"/>
                  </a:cubicBezTo>
                  <a:close/>
                  <a:moveTo>
                    <a:pt x="12288" y="7365"/>
                  </a:moveTo>
                  <a:cubicBezTo>
                    <a:pt x="12350" y="7365"/>
                    <a:pt x="12419" y="7385"/>
                    <a:pt x="12490" y="7425"/>
                  </a:cubicBezTo>
                  <a:cubicBezTo>
                    <a:pt x="12621" y="7497"/>
                    <a:pt x="12740" y="7640"/>
                    <a:pt x="12835" y="7795"/>
                  </a:cubicBezTo>
                  <a:cubicBezTo>
                    <a:pt x="12868" y="7771"/>
                    <a:pt x="12906" y="7761"/>
                    <a:pt x="12948" y="7761"/>
                  </a:cubicBezTo>
                  <a:cubicBezTo>
                    <a:pt x="13013" y="7761"/>
                    <a:pt x="13089" y="7787"/>
                    <a:pt x="13169" y="7830"/>
                  </a:cubicBezTo>
                  <a:cubicBezTo>
                    <a:pt x="13443" y="7973"/>
                    <a:pt x="13645" y="8354"/>
                    <a:pt x="13645" y="8652"/>
                  </a:cubicBezTo>
                  <a:cubicBezTo>
                    <a:pt x="13645" y="8861"/>
                    <a:pt x="13545" y="8982"/>
                    <a:pt x="13391" y="8982"/>
                  </a:cubicBezTo>
                  <a:cubicBezTo>
                    <a:pt x="13326" y="8982"/>
                    <a:pt x="13250" y="8960"/>
                    <a:pt x="13169" y="8914"/>
                  </a:cubicBezTo>
                  <a:cubicBezTo>
                    <a:pt x="13038" y="8842"/>
                    <a:pt x="12919" y="8711"/>
                    <a:pt x="12835" y="8545"/>
                  </a:cubicBezTo>
                  <a:cubicBezTo>
                    <a:pt x="12796" y="8569"/>
                    <a:pt x="12752" y="8582"/>
                    <a:pt x="12705" y="8582"/>
                  </a:cubicBezTo>
                  <a:cubicBezTo>
                    <a:pt x="12639" y="8582"/>
                    <a:pt x="12567" y="8558"/>
                    <a:pt x="12490" y="8509"/>
                  </a:cubicBezTo>
                  <a:cubicBezTo>
                    <a:pt x="12216" y="8366"/>
                    <a:pt x="12014" y="7997"/>
                    <a:pt x="12014" y="7699"/>
                  </a:cubicBezTo>
                  <a:cubicBezTo>
                    <a:pt x="12022" y="7487"/>
                    <a:pt x="12134" y="7365"/>
                    <a:pt x="12288" y="7365"/>
                  </a:cubicBezTo>
                  <a:close/>
                  <a:moveTo>
                    <a:pt x="434" y="1"/>
                  </a:moveTo>
                  <a:cubicBezTo>
                    <a:pt x="185" y="1"/>
                    <a:pt x="12" y="195"/>
                    <a:pt x="12" y="532"/>
                  </a:cubicBezTo>
                  <a:lnTo>
                    <a:pt x="0" y="4044"/>
                  </a:lnTo>
                  <a:lnTo>
                    <a:pt x="0" y="4747"/>
                  </a:lnTo>
                  <a:lnTo>
                    <a:pt x="14288" y="12998"/>
                  </a:lnTo>
                  <a:lnTo>
                    <a:pt x="14300" y="8783"/>
                  </a:lnTo>
                  <a:cubicBezTo>
                    <a:pt x="14300" y="8307"/>
                    <a:pt x="13978" y="7723"/>
                    <a:pt x="13562" y="7485"/>
                  </a:cubicBezTo>
                  <a:lnTo>
                    <a:pt x="774" y="103"/>
                  </a:lnTo>
                  <a:cubicBezTo>
                    <a:pt x="653" y="34"/>
                    <a:pt x="537" y="1"/>
                    <a:pt x="4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78;p42">
              <a:extLst>
                <a:ext uri="{FF2B5EF4-FFF2-40B4-BE49-F238E27FC236}">
                  <a16:creationId xmlns:a16="http://schemas.microsoft.com/office/drawing/2014/main" id="{D2897369-E857-844F-071E-3AC6E5A3F618}"/>
                </a:ext>
              </a:extLst>
            </p:cNvPr>
            <p:cNvSpPr/>
            <p:nvPr/>
          </p:nvSpPr>
          <p:spPr>
            <a:xfrm>
              <a:off x="4314580" y="1907009"/>
              <a:ext cx="421564" cy="302480"/>
            </a:xfrm>
            <a:custGeom>
              <a:avLst/>
              <a:gdLst/>
              <a:ahLst/>
              <a:cxnLst/>
              <a:rect l="l" t="t" r="r" b="b"/>
              <a:pathLst>
                <a:path w="14277" h="10244" extrusionOk="0">
                  <a:moveTo>
                    <a:pt x="0" y="1"/>
                  </a:moveTo>
                  <a:lnTo>
                    <a:pt x="0" y="1477"/>
                  </a:lnTo>
                  <a:cubicBezTo>
                    <a:pt x="0" y="1954"/>
                    <a:pt x="334" y="2525"/>
                    <a:pt x="751" y="2763"/>
                  </a:cubicBezTo>
                  <a:lnTo>
                    <a:pt x="13514" y="10133"/>
                  </a:lnTo>
                  <a:cubicBezTo>
                    <a:pt x="13639" y="10208"/>
                    <a:pt x="13757" y="10243"/>
                    <a:pt x="13862" y="10243"/>
                  </a:cubicBezTo>
                  <a:cubicBezTo>
                    <a:pt x="14107" y="10243"/>
                    <a:pt x="14276" y="10050"/>
                    <a:pt x="14276" y="9716"/>
                  </a:cubicBezTo>
                  <a:lnTo>
                    <a:pt x="14276" y="824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79;p42">
              <a:extLst>
                <a:ext uri="{FF2B5EF4-FFF2-40B4-BE49-F238E27FC236}">
                  <a16:creationId xmlns:a16="http://schemas.microsoft.com/office/drawing/2014/main" id="{2B010ACB-77AE-9CA0-A012-C049A073DF06}"/>
                </a:ext>
              </a:extLst>
            </p:cNvPr>
            <p:cNvSpPr/>
            <p:nvPr/>
          </p:nvSpPr>
          <p:spPr>
            <a:xfrm>
              <a:off x="4314934" y="1867295"/>
              <a:ext cx="421535" cy="283021"/>
            </a:xfrm>
            <a:custGeom>
              <a:avLst/>
              <a:gdLst/>
              <a:ahLst/>
              <a:cxnLst/>
              <a:rect l="l" t="t" r="r" b="b"/>
              <a:pathLst>
                <a:path w="14276" h="9585" extrusionOk="0">
                  <a:moveTo>
                    <a:pt x="0" y="0"/>
                  </a:moveTo>
                  <a:lnTo>
                    <a:pt x="0" y="1346"/>
                  </a:lnTo>
                  <a:lnTo>
                    <a:pt x="14264" y="9585"/>
                  </a:lnTo>
                  <a:lnTo>
                    <a:pt x="14264" y="9573"/>
                  </a:lnTo>
                  <a:lnTo>
                    <a:pt x="14276" y="8240"/>
                  </a:lnTo>
                  <a:lnTo>
                    <a:pt x="0" y="0"/>
                  </a:ln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80;p42">
              <a:extLst>
                <a:ext uri="{FF2B5EF4-FFF2-40B4-BE49-F238E27FC236}">
                  <a16:creationId xmlns:a16="http://schemas.microsoft.com/office/drawing/2014/main" id="{2D572AB9-337E-C627-35B7-5FD5D970021B}"/>
                </a:ext>
              </a:extLst>
            </p:cNvPr>
            <p:cNvSpPr/>
            <p:nvPr/>
          </p:nvSpPr>
          <p:spPr>
            <a:xfrm>
              <a:off x="4342011" y="1804962"/>
              <a:ext cx="65403" cy="76890"/>
            </a:xfrm>
            <a:custGeom>
              <a:avLst/>
              <a:gdLst/>
              <a:ahLst/>
              <a:cxnLst/>
              <a:rect l="l" t="t" r="r" b="b"/>
              <a:pathLst>
                <a:path w="2215" h="2604" extrusionOk="0">
                  <a:moveTo>
                    <a:pt x="194" y="0"/>
                  </a:moveTo>
                  <a:cubicBezTo>
                    <a:pt x="77" y="0"/>
                    <a:pt x="0" y="95"/>
                    <a:pt x="0" y="254"/>
                  </a:cubicBezTo>
                  <a:lnTo>
                    <a:pt x="0" y="1076"/>
                  </a:lnTo>
                  <a:cubicBezTo>
                    <a:pt x="0" y="1302"/>
                    <a:pt x="155" y="1576"/>
                    <a:pt x="357" y="1683"/>
                  </a:cubicBezTo>
                  <a:lnTo>
                    <a:pt x="1858" y="2552"/>
                  </a:lnTo>
                  <a:cubicBezTo>
                    <a:pt x="1913" y="2587"/>
                    <a:pt x="1967" y="2603"/>
                    <a:pt x="2015" y="2603"/>
                  </a:cubicBezTo>
                  <a:cubicBezTo>
                    <a:pt x="2131" y="2603"/>
                    <a:pt x="2215" y="2506"/>
                    <a:pt x="2215" y="2338"/>
                  </a:cubicBezTo>
                  <a:lnTo>
                    <a:pt x="2215" y="1516"/>
                  </a:lnTo>
                  <a:cubicBezTo>
                    <a:pt x="2215" y="1302"/>
                    <a:pt x="2048" y="1016"/>
                    <a:pt x="1858" y="909"/>
                  </a:cubicBezTo>
                  <a:lnTo>
                    <a:pt x="357" y="52"/>
                  </a:lnTo>
                  <a:cubicBezTo>
                    <a:pt x="298" y="17"/>
                    <a:pt x="24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81;p42">
              <a:extLst>
                <a:ext uri="{FF2B5EF4-FFF2-40B4-BE49-F238E27FC236}">
                  <a16:creationId xmlns:a16="http://schemas.microsoft.com/office/drawing/2014/main" id="{102AD2FA-3234-7548-263D-5B50655B4775}"/>
                </a:ext>
              </a:extLst>
            </p:cNvPr>
            <p:cNvSpPr/>
            <p:nvPr/>
          </p:nvSpPr>
          <p:spPr>
            <a:xfrm>
              <a:off x="4669294" y="1944273"/>
              <a:ext cx="24301" cy="35935"/>
            </a:xfrm>
            <a:custGeom>
              <a:avLst/>
              <a:gdLst/>
              <a:ahLst/>
              <a:cxnLst/>
              <a:rect l="l" t="t" r="r" b="b"/>
              <a:pathLst>
                <a:path w="823" h="1217" extrusionOk="0">
                  <a:moveTo>
                    <a:pt x="263" y="0"/>
                  </a:moveTo>
                  <a:cubicBezTo>
                    <a:pt x="104" y="0"/>
                    <a:pt x="1" y="122"/>
                    <a:pt x="1" y="334"/>
                  </a:cubicBezTo>
                  <a:cubicBezTo>
                    <a:pt x="1" y="632"/>
                    <a:pt x="227" y="1001"/>
                    <a:pt x="477" y="1144"/>
                  </a:cubicBezTo>
                  <a:cubicBezTo>
                    <a:pt x="554" y="1193"/>
                    <a:pt x="626" y="1217"/>
                    <a:pt x="692" y="1217"/>
                  </a:cubicBezTo>
                  <a:cubicBezTo>
                    <a:pt x="739" y="1217"/>
                    <a:pt x="783" y="1204"/>
                    <a:pt x="822" y="1180"/>
                  </a:cubicBezTo>
                  <a:cubicBezTo>
                    <a:pt x="739" y="1025"/>
                    <a:pt x="680" y="870"/>
                    <a:pt x="680" y="727"/>
                  </a:cubicBezTo>
                  <a:cubicBezTo>
                    <a:pt x="680" y="584"/>
                    <a:pt x="727" y="477"/>
                    <a:pt x="822" y="430"/>
                  </a:cubicBezTo>
                  <a:cubicBezTo>
                    <a:pt x="727" y="287"/>
                    <a:pt x="608" y="156"/>
                    <a:pt x="477" y="60"/>
                  </a:cubicBezTo>
                  <a:cubicBezTo>
                    <a:pt x="399" y="20"/>
                    <a:pt x="326"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82;p42">
              <a:extLst>
                <a:ext uri="{FF2B5EF4-FFF2-40B4-BE49-F238E27FC236}">
                  <a16:creationId xmlns:a16="http://schemas.microsoft.com/office/drawing/2014/main" id="{7F58AA00-A4E6-64D5-4931-2749C0F30A58}"/>
                </a:ext>
              </a:extLst>
            </p:cNvPr>
            <p:cNvSpPr/>
            <p:nvPr/>
          </p:nvSpPr>
          <p:spPr>
            <a:xfrm>
              <a:off x="4689343" y="1955936"/>
              <a:ext cx="28140" cy="36083"/>
            </a:xfrm>
            <a:custGeom>
              <a:avLst/>
              <a:gdLst/>
              <a:ahLst/>
              <a:cxnLst/>
              <a:rect l="l" t="t" r="r" b="b"/>
              <a:pathLst>
                <a:path w="953" h="1222" extrusionOk="0">
                  <a:moveTo>
                    <a:pt x="256" y="1"/>
                  </a:moveTo>
                  <a:cubicBezTo>
                    <a:pt x="214" y="1"/>
                    <a:pt x="176" y="11"/>
                    <a:pt x="143" y="35"/>
                  </a:cubicBezTo>
                  <a:cubicBezTo>
                    <a:pt x="60" y="82"/>
                    <a:pt x="24" y="189"/>
                    <a:pt x="1" y="332"/>
                  </a:cubicBezTo>
                  <a:cubicBezTo>
                    <a:pt x="1" y="487"/>
                    <a:pt x="48" y="654"/>
                    <a:pt x="143" y="785"/>
                  </a:cubicBezTo>
                  <a:cubicBezTo>
                    <a:pt x="227" y="928"/>
                    <a:pt x="346" y="1070"/>
                    <a:pt x="477" y="1154"/>
                  </a:cubicBezTo>
                  <a:cubicBezTo>
                    <a:pt x="558" y="1200"/>
                    <a:pt x="634" y="1222"/>
                    <a:pt x="699" y="1222"/>
                  </a:cubicBezTo>
                  <a:cubicBezTo>
                    <a:pt x="853" y="1222"/>
                    <a:pt x="953" y="1101"/>
                    <a:pt x="953" y="892"/>
                  </a:cubicBezTo>
                  <a:cubicBezTo>
                    <a:pt x="953" y="594"/>
                    <a:pt x="751" y="213"/>
                    <a:pt x="477" y="70"/>
                  </a:cubicBezTo>
                  <a:cubicBezTo>
                    <a:pt x="397" y="27"/>
                    <a:pt x="321"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83;p42">
              <a:extLst>
                <a:ext uri="{FF2B5EF4-FFF2-40B4-BE49-F238E27FC236}">
                  <a16:creationId xmlns:a16="http://schemas.microsoft.com/office/drawing/2014/main" id="{2676D066-2739-856B-98B9-857956BBF6DC}"/>
                </a:ext>
              </a:extLst>
            </p:cNvPr>
            <p:cNvSpPr/>
            <p:nvPr/>
          </p:nvSpPr>
          <p:spPr>
            <a:xfrm>
              <a:off x="6014744" y="2201340"/>
              <a:ext cx="209202" cy="335491"/>
            </a:xfrm>
            <a:custGeom>
              <a:avLst/>
              <a:gdLst/>
              <a:ahLst/>
              <a:cxnLst/>
              <a:rect l="l" t="t" r="r" b="b"/>
              <a:pathLst>
                <a:path w="7085" h="11362" extrusionOk="0">
                  <a:moveTo>
                    <a:pt x="2989" y="1"/>
                  </a:moveTo>
                  <a:cubicBezTo>
                    <a:pt x="2960" y="1"/>
                    <a:pt x="2941" y="23"/>
                    <a:pt x="2941" y="58"/>
                  </a:cubicBezTo>
                  <a:cubicBezTo>
                    <a:pt x="2941" y="106"/>
                    <a:pt x="2846" y="403"/>
                    <a:pt x="2774" y="653"/>
                  </a:cubicBezTo>
                  <a:lnTo>
                    <a:pt x="2774" y="725"/>
                  </a:lnTo>
                  <a:lnTo>
                    <a:pt x="3072" y="1653"/>
                  </a:lnTo>
                  <a:cubicBezTo>
                    <a:pt x="2786" y="1665"/>
                    <a:pt x="2596" y="1915"/>
                    <a:pt x="2596" y="2320"/>
                  </a:cubicBezTo>
                  <a:cubicBezTo>
                    <a:pt x="2596" y="2606"/>
                    <a:pt x="2679" y="2915"/>
                    <a:pt x="2846" y="3201"/>
                  </a:cubicBezTo>
                  <a:cubicBezTo>
                    <a:pt x="2619" y="3249"/>
                    <a:pt x="2429" y="3392"/>
                    <a:pt x="2262" y="3606"/>
                  </a:cubicBezTo>
                  <a:lnTo>
                    <a:pt x="1155" y="1915"/>
                  </a:lnTo>
                  <a:lnTo>
                    <a:pt x="1750" y="1534"/>
                  </a:lnTo>
                  <a:cubicBezTo>
                    <a:pt x="1810" y="1487"/>
                    <a:pt x="1810" y="1368"/>
                    <a:pt x="1750" y="1249"/>
                  </a:cubicBezTo>
                  <a:cubicBezTo>
                    <a:pt x="1715" y="1189"/>
                    <a:pt x="1667" y="1165"/>
                    <a:pt x="1631" y="1129"/>
                  </a:cubicBezTo>
                  <a:cubicBezTo>
                    <a:pt x="1603" y="1116"/>
                    <a:pt x="1575" y="1110"/>
                    <a:pt x="1552" y="1110"/>
                  </a:cubicBezTo>
                  <a:cubicBezTo>
                    <a:pt x="1536" y="1110"/>
                    <a:pt x="1522" y="1113"/>
                    <a:pt x="1512" y="1118"/>
                  </a:cubicBezTo>
                  <a:lnTo>
                    <a:pt x="774" y="1582"/>
                  </a:lnTo>
                  <a:cubicBezTo>
                    <a:pt x="750" y="1594"/>
                    <a:pt x="738" y="1641"/>
                    <a:pt x="738" y="1701"/>
                  </a:cubicBezTo>
                  <a:cubicBezTo>
                    <a:pt x="738" y="1761"/>
                    <a:pt x="762" y="1820"/>
                    <a:pt x="798" y="1880"/>
                  </a:cubicBezTo>
                  <a:lnTo>
                    <a:pt x="2107" y="3820"/>
                  </a:lnTo>
                  <a:cubicBezTo>
                    <a:pt x="1988" y="4035"/>
                    <a:pt x="1881" y="4285"/>
                    <a:pt x="1810" y="4558"/>
                  </a:cubicBezTo>
                  <a:lnTo>
                    <a:pt x="798" y="3761"/>
                  </a:lnTo>
                  <a:lnTo>
                    <a:pt x="583" y="2475"/>
                  </a:lnTo>
                  <a:cubicBezTo>
                    <a:pt x="572" y="2368"/>
                    <a:pt x="500" y="2261"/>
                    <a:pt x="417" y="2213"/>
                  </a:cubicBezTo>
                  <a:cubicBezTo>
                    <a:pt x="405" y="2213"/>
                    <a:pt x="393" y="2201"/>
                    <a:pt x="393" y="2201"/>
                  </a:cubicBezTo>
                  <a:cubicBezTo>
                    <a:pt x="381" y="2198"/>
                    <a:pt x="369" y="2196"/>
                    <a:pt x="358" y="2196"/>
                  </a:cubicBezTo>
                  <a:cubicBezTo>
                    <a:pt x="284" y="2196"/>
                    <a:pt x="241" y="2263"/>
                    <a:pt x="262" y="2356"/>
                  </a:cubicBezTo>
                  <a:lnTo>
                    <a:pt x="500" y="3785"/>
                  </a:lnTo>
                  <a:cubicBezTo>
                    <a:pt x="512" y="3868"/>
                    <a:pt x="572" y="3963"/>
                    <a:pt x="631" y="3999"/>
                  </a:cubicBezTo>
                  <a:lnTo>
                    <a:pt x="1750" y="4868"/>
                  </a:lnTo>
                  <a:cubicBezTo>
                    <a:pt x="1703" y="5094"/>
                    <a:pt x="1691" y="5344"/>
                    <a:pt x="1691" y="5594"/>
                  </a:cubicBezTo>
                  <a:lnTo>
                    <a:pt x="1691" y="5642"/>
                  </a:lnTo>
                  <a:lnTo>
                    <a:pt x="417" y="5332"/>
                  </a:lnTo>
                  <a:cubicBezTo>
                    <a:pt x="404" y="5327"/>
                    <a:pt x="392" y="5325"/>
                    <a:pt x="382" y="5325"/>
                  </a:cubicBezTo>
                  <a:cubicBezTo>
                    <a:pt x="346" y="5325"/>
                    <a:pt x="326" y="5355"/>
                    <a:pt x="298" y="5392"/>
                  </a:cubicBezTo>
                  <a:lnTo>
                    <a:pt x="0" y="6249"/>
                  </a:lnTo>
                  <a:lnTo>
                    <a:pt x="0" y="6356"/>
                  </a:lnTo>
                  <a:cubicBezTo>
                    <a:pt x="24" y="6428"/>
                    <a:pt x="48" y="6499"/>
                    <a:pt x="107" y="6547"/>
                  </a:cubicBezTo>
                  <a:cubicBezTo>
                    <a:pt x="119" y="6559"/>
                    <a:pt x="143" y="6583"/>
                    <a:pt x="167" y="6594"/>
                  </a:cubicBezTo>
                  <a:cubicBezTo>
                    <a:pt x="192" y="6611"/>
                    <a:pt x="216" y="6619"/>
                    <a:pt x="238" y="6619"/>
                  </a:cubicBezTo>
                  <a:cubicBezTo>
                    <a:pt x="277" y="6619"/>
                    <a:pt x="310" y="6593"/>
                    <a:pt x="333" y="6547"/>
                  </a:cubicBezTo>
                  <a:lnTo>
                    <a:pt x="595" y="5773"/>
                  </a:lnTo>
                  <a:lnTo>
                    <a:pt x="1703" y="6047"/>
                  </a:lnTo>
                  <a:cubicBezTo>
                    <a:pt x="1750" y="6463"/>
                    <a:pt x="1834" y="6833"/>
                    <a:pt x="1965" y="7190"/>
                  </a:cubicBezTo>
                  <a:lnTo>
                    <a:pt x="893" y="7773"/>
                  </a:lnTo>
                  <a:cubicBezTo>
                    <a:pt x="869" y="7785"/>
                    <a:pt x="834" y="7833"/>
                    <a:pt x="857" y="7892"/>
                  </a:cubicBezTo>
                  <a:cubicBezTo>
                    <a:pt x="857" y="7952"/>
                    <a:pt x="881" y="8011"/>
                    <a:pt x="917" y="8071"/>
                  </a:cubicBezTo>
                  <a:lnTo>
                    <a:pt x="1596" y="9059"/>
                  </a:lnTo>
                  <a:cubicBezTo>
                    <a:pt x="1631" y="9107"/>
                    <a:pt x="1655" y="9142"/>
                    <a:pt x="1703" y="9166"/>
                  </a:cubicBezTo>
                  <a:cubicBezTo>
                    <a:pt x="1739" y="9217"/>
                    <a:pt x="1775" y="9236"/>
                    <a:pt x="1803" y="9236"/>
                  </a:cubicBezTo>
                  <a:cubicBezTo>
                    <a:pt x="1821" y="9236"/>
                    <a:pt x="1836" y="9228"/>
                    <a:pt x="1846" y="9214"/>
                  </a:cubicBezTo>
                  <a:cubicBezTo>
                    <a:pt x="1905" y="9166"/>
                    <a:pt x="1893" y="9035"/>
                    <a:pt x="1822" y="8928"/>
                  </a:cubicBezTo>
                  <a:lnTo>
                    <a:pt x="1286" y="8154"/>
                  </a:lnTo>
                  <a:lnTo>
                    <a:pt x="2179" y="7678"/>
                  </a:lnTo>
                  <a:cubicBezTo>
                    <a:pt x="2524" y="8333"/>
                    <a:pt x="3012" y="8869"/>
                    <a:pt x="3548" y="9190"/>
                  </a:cubicBezTo>
                  <a:cubicBezTo>
                    <a:pt x="3853" y="9362"/>
                    <a:pt x="4139" y="9453"/>
                    <a:pt x="4392" y="9453"/>
                  </a:cubicBezTo>
                  <a:cubicBezTo>
                    <a:pt x="4594" y="9453"/>
                    <a:pt x="4776" y="9395"/>
                    <a:pt x="4929" y="9273"/>
                  </a:cubicBezTo>
                  <a:lnTo>
                    <a:pt x="5810" y="10774"/>
                  </a:lnTo>
                  <a:lnTo>
                    <a:pt x="5275" y="10940"/>
                  </a:lnTo>
                  <a:cubicBezTo>
                    <a:pt x="5203" y="10976"/>
                    <a:pt x="5179" y="11071"/>
                    <a:pt x="5239" y="11190"/>
                  </a:cubicBezTo>
                  <a:cubicBezTo>
                    <a:pt x="5275" y="11274"/>
                    <a:pt x="5334" y="11309"/>
                    <a:pt x="5382" y="11345"/>
                  </a:cubicBezTo>
                  <a:cubicBezTo>
                    <a:pt x="5399" y="11353"/>
                    <a:pt x="5427" y="11362"/>
                    <a:pt x="5451" y="11362"/>
                  </a:cubicBezTo>
                  <a:cubicBezTo>
                    <a:pt x="5461" y="11362"/>
                    <a:pt x="5470" y="11360"/>
                    <a:pt x="5477" y="11357"/>
                  </a:cubicBezTo>
                  <a:lnTo>
                    <a:pt x="6168" y="11155"/>
                  </a:lnTo>
                  <a:cubicBezTo>
                    <a:pt x="6215" y="11131"/>
                    <a:pt x="6227" y="11107"/>
                    <a:pt x="6227" y="11047"/>
                  </a:cubicBezTo>
                  <a:cubicBezTo>
                    <a:pt x="6227" y="10988"/>
                    <a:pt x="6215" y="10928"/>
                    <a:pt x="6179" y="10869"/>
                  </a:cubicBezTo>
                  <a:lnTo>
                    <a:pt x="5120" y="9047"/>
                  </a:lnTo>
                  <a:cubicBezTo>
                    <a:pt x="5263" y="8857"/>
                    <a:pt x="5346" y="8571"/>
                    <a:pt x="5394" y="8214"/>
                  </a:cubicBezTo>
                  <a:lnTo>
                    <a:pt x="6489" y="9226"/>
                  </a:lnTo>
                  <a:lnTo>
                    <a:pt x="6763" y="10309"/>
                  </a:lnTo>
                  <a:cubicBezTo>
                    <a:pt x="6787" y="10404"/>
                    <a:pt x="6846" y="10488"/>
                    <a:pt x="6930" y="10535"/>
                  </a:cubicBezTo>
                  <a:cubicBezTo>
                    <a:pt x="6941" y="10547"/>
                    <a:pt x="6953" y="10547"/>
                    <a:pt x="6989" y="10547"/>
                  </a:cubicBezTo>
                  <a:cubicBezTo>
                    <a:pt x="7002" y="10552"/>
                    <a:pt x="7013" y="10555"/>
                    <a:pt x="7023" y="10555"/>
                  </a:cubicBezTo>
                  <a:cubicBezTo>
                    <a:pt x="7058" y="10555"/>
                    <a:pt x="7075" y="10523"/>
                    <a:pt x="7084" y="10476"/>
                  </a:cubicBezTo>
                  <a:lnTo>
                    <a:pt x="7084" y="10369"/>
                  </a:lnTo>
                  <a:lnTo>
                    <a:pt x="6810" y="9178"/>
                  </a:lnTo>
                  <a:cubicBezTo>
                    <a:pt x="6787" y="9107"/>
                    <a:pt x="6751" y="9035"/>
                    <a:pt x="6703" y="8988"/>
                  </a:cubicBezTo>
                  <a:lnTo>
                    <a:pt x="5441" y="7845"/>
                  </a:lnTo>
                  <a:lnTo>
                    <a:pt x="5441" y="7797"/>
                  </a:lnTo>
                  <a:cubicBezTo>
                    <a:pt x="5441" y="7547"/>
                    <a:pt x="5417" y="7273"/>
                    <a:pt x="5382" y="7011"/>
                  </a:cubicBezTo>
                  <a:lnTo>
                    <a:pt x="5382" y="7011"/>
                  </a:lnTo>
                  <a:lnTo>
                    <a:pt x="6489" y="7428"/>
                  </a:lnTo>
                  <a:cubicBezTo>
                    <a:pt x="6505" y="7437"/>
                    <a:pt x="6521" y="7442"/>
                    <a:pt x="6536" y="7442"/>
                  </a:cubicBezTo>
                  <a:cubicBezTo>
                    <a:pt x="6578" y="7442"/>
                    <a:pt x="6614" y="7409"/>
                    <a:pt x="6632" y="7356"/>
                  </a:cubicBezTo>
                  <a:lnTo>
                    <a:pt x="6870" y="6190"/>
                  </a:lnTo>
                  <a:cubicBezTo>
                    <a:pt x="6882" y="6106"/>
                    <a:pt x="6822" y="5975"/>
                    <a:pt x="6727" y="5892"/>
                  </a:cubicBezTo>
                  <a:cubicBezTo>
                    <a:pt x="6715" y="5880"/>
                    <a:pt x="6703" y="5880"/>
                    <a:pt x="6703" y="5868"/>
                  </a:cubicBezTo>
                  <a:cubicBezTo>
                    <a:pt x="6677" y="5850"/>
                    <a:pt x="6648" y="5841"/>
                    <a:pt x="6623" y="5841"/>
                  </a:cubicBezTo>
                  <a:cubicBezTo>
                    <a:pt x="6580" y="5841"/>
                    <a:pt x="6544" y="5868"/>
                    <a:pt x="6537" y="5928"/>
                  </a:cubicBezTo>
                  <a:lnTo>
                    <a:pt x="6310" y="6964"/>
                  </a:lnTo>
                  <a:lnTo>
                    <a:pt x="5298" y="6583"/>
                  </a:lnTo>
                  <a:cubicBezTo>
                    <a:pt x="5227" y="6225"/>
                    <a:pt x="5144" y="5844"/>
                    <a:pt x="5025" y="5511"/>
                  </a:cubicBezTo>
                  <a:lnTo>
                    <a:pt x="6334" y="5059"/>
                  </a:lnTo>
                  <a:cubicBezTo>
                    <a:pt x="6358" y="5047"/>
                    <a:pt x="6394" y="5011"/>
                    <a:pt x="6394" y="4951"/>
                  </a:cubicBezTo>
                  <a:cubicBezTo>
                    <a:pt x="6394" y="4916"/>
                    <a:pt x="6370" y="4832"/>
                    <a:pt x="6346" y="4773"/>
                  </a:cubicBezTo>
                  <a:lnTo>
                    <a:pt x="5632" y="3487"/>
                  </a:lnTo>
                  <a:cubicBezTo>
                    <a:pt x="5596" y="3427"/>
                    <a:pt x="5560" y="3380"/>
                    <a:pt x="5513" y="3344"/>
                  </a:cubicBezTo>
                  <a:cubicBezTo>
                    <a:pt x="5485" y="3330"/>
                    <a:pt x="5457" y="3324"/>
                    <a:pt x="5434" y="3324"/>
                  </a:cubicBezTo>
                  <a:cubicBezTo>
                    <a:pt x="5417" y="3324"/>
                    <a:pt x="5403" y="3327"/>
                    <a:pt x="5394" y="3332"/>
                  </a:cubicBezTo>
                  <a:cubicBezTo>
                    <a:pt x="5322" y="3368"/>
                    <a:pt x="5322" y="3487"/>
                    <a:pt x="5382" y="3606"/>
                  </a:cubicBezTo>
                  <a:lnTo>
                    <a:pt x="5977" y="4678"/>
                  </a:lnTo>
                  <a:lnTo>
                    <a:pt x="4846" y="5059"/>
                  </a:lnTo>
                  <a:cubicBezTo>
                    <a:pt x="4679" y="4654"/>
                    <a:pt x="4489" y="4285"/>
                    <a:pt x="4263" y="3987"/>
                  </a:cubicBezTo>
                  <a:cubicBezTo>
                    <a:pt x="4429" y="3880"/>
                    <a:pt x="4513" y="3677"/>
                    <a:pt x="4513" y="3392"/>
                  </a:cubicBezTo>
                  <a:cubicBezTo>
                    <a:pt x="4513" y="2987"/>
                    <a:pt x="4322" y="2534"/>
                    <a:pt x="4036" y="2177"/>
                  </a:cubicBezTo>
                  <a:lnTo>
                    <a:pt x="4334" y="1594"/>
                  </a:lnTo>
                  <a:cubicBezTo>
                    <a:pt x="4346" y="1582"/>
                    <a:pt x="4346" y="1546"/>
                    <a:pt x="4334" y="1534"/>
                  </a:cubicBezTo>
                  <a:cubicBezTo>
                    <a:pt x="4263" y="1189"/>
                    <a:pt x="4191" y="808"/>
                    <a:pt x="4191" y="760"/>
                  </a:cubicBezTo>
                  <a:cubicBezTo>
                    <a:pt x="4191" y="701"/>
                    <a:pt x="4143" y="641"/>
                    <a:pt x="4096" y="606"/>
                  </a:cubicBezTo>
                  <a:cubicBezTo>
                    <a:pt x="4083" y="599"/>
                    <a:pt x="4071" y="596"/>
                    <a:pt x="4061" y="596"/>
                  </a:cubicBezTo>
                  <a:cubicBezTo>
                    <a:pt x="4032" y="596"/>
                    <a:pt x="4012" y="618"/>
                    <a:pt x="4012" y="653"/>
                  </a:cubicBezTo>
                  <a:cubicBezTo>
                    <a:pt x="4012" y="725"/>
                    <a:pt x="4096" y="1165"/>
                    <a:pt x="4155" y="1463"/>
                  </a:cubicBezTo>
                  <a:lnTo>
                    <a:pt x="3870" y="2022"/>
                  </a:lnTo>
                  <a:cubicBezTo>
                    <a:pt x="3774" y="1939"/>
                    <a:pt x="3667" y="1844"/>
                    <a:pt x="3560" y="1784"/>
                  </a:cubicBezTo>
                  <a:cubicBezTo>
                    <a:pt x="3453" y="1725"/>
                    <a:pt x="3358" y="1677"/>
                    <a:pt x="3250" y="1665"/>
                  </a:cubicBezTo>
                  <a:lnTo>
                    <a:pt x="2965" y="784"/>
                  </a:lnTo>
                  <a:cubicBezTo>
                    <a:pt x="3024" y="582"/>
                    <a:pt x="3120" y="237"/>
                    <a:pt x="3120" y="165"/>
                  </a:cubicBezTo>
                  <a:cubicBezTo>
                    <a:pt x="3120" y="106"/>
                    <a:pt x="3084" y="46"/>
                    <a:pt x="3024" y="10"/>
                  </a:cubicBezTo>
                  <a:cubicBezTo>
                    <a:pt x="3011" y="4"/>
                    <a:pt x="3000" y="1"/>
                    <a:pt x="2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84;p42">
              <a:extLst>
                <a:ext uri="{FF2B5EF4-FFF2-40B4-BE49-F238E27FC236}">
                  <a16:creationId xmlns:a16="http://schemas.microsoft.com/office/drawing/2014/main" id="{3C81FE5D-8DBC-E89B-EC0E-0BD05205AD79}"/>
                </a:ext>
              </a:extLst>
            </p:cNvPr>
            <p:cNvSpPr/>
            <p:nvPr/>
          </p:nvSpPr>
          <p:spPr>
            <a:xfrm>
              <a:off x="5469105" y="1622453"/>
              <a:ext cx="346682" cy="442942"/>
            </a:xfrm>
            <a:custGeom>
              <a:avLst/>
              <a:gdLst/>
              <a:ahLst/>
              <a:cxnLst/>
              <a:rect l="l" t="t" r="r" b="b"/>
              <a:pathLst>
                <a:path w="11741" h="15001" extrusionOk="0">
                  <a:moveTo>
                    <a:pt x="5287" y="3482"/>
                  </a:moveTo>
                  <a:lnTo>
                    <a:pt x="6549" y="4221"/>
                  </a:lnTo>
                  <a:lnTo>
                    <a:pt x="6323" y="8709"/>
                  </a:lnTo>
                  <a:lnTo>
                    <a:pt x="5477" y="8221"/>
                  </a:lnTo>
                  <a:lnTo>
                    <a:pt x="5287" y="3482"/>
                  </a:lnTo>
                  <a:close/>
                  <a:moveTo>
                    <a:pt x="5558" y="9198"/>
                  </a:moveTo>
                  <a:cubicBezTo>
                    <a:pt x="5657" y="9198"/>
                    <a:pt x="5770" y="9232"/>
                    <a:pt x="5894" y="9305"/>
                  </a:cubicBezTo>
                  <a:cubicBezTo>
                    <a:pt x="6299" y="9531"/>
                    <a:pt x="6573" y="10043"/>
                    <a:pt x="6561" y="10459"/>
                  </a:cubicBezTo>
                  <a:cubicBezTo>
                    <a:pt x="6561" y="10761"/>
                    <a:pt x="6419" y="10939"/>
                    <a:pt x="6203" y="10939"/>
                  </a:cubicBezTo>
                  <a:cubicBezTo>
                    <a:pt x="6111" y="10939"/>
                    <a:pt x="6007" y="10907"/>
                    <a:pt x="5894" y="10840"/>
                  </a:cubicBezTo>
                  <a:cubicBezTo>
                    <a:pt x="5489" y="10602"/>
                    <a:pt x="5192" y="10102"/>
                    <a:pt x="5192" y="9662"/>
                  </a:cubicBezTo>
                  <a:cubicBezTo>
                    <a:pt x="5192" y="9372"/>
                    <a:pt x="5335" y="9198"/>
                    <a:pt x="5558" y="9198"/>
                  </a:cubicBezTo>
                  <a:close/>
                  <a:moveTo>
                    <a:pt x="5645" y="1"/>
                  </a:moveTo>
                  <a:cubicBezTo>
                    <a:pt x="5540" y="1"/>
                    <a:pt x="5450" y="44"/>
                    <a:pt x="5382" y="125"/>
                  </a:cubicBezTo>
                  <a:lnTo>
                    <a:pt x="96" y="7542"/>
                  </a:lnTo>
                  <a:cubicBezTo>
                    <a:pt x="1" y="7685"/>
                    <a:pt x="1" y="7935"/>
                    <a:pt x="96" y="8221"/>
                  </a:cubicBezTo>
                  <a:cubicBezTo>
                    <a:pt x="203" y="8495"/>
                    <a:pt x="393" y="8733"/>
                    <a:pt x="608" y="8864"/>
                  </a:cubicBezTo>
                  <a:lnTo>
                    <a:pt x="11097" y="14924"/>
                  </a:lnTo>
                  <a:cubicBezTo>
                    <a:pt x="11190" y="14976"/>
                    <a:pt x="11278" y="15000"/>
                    <a:pt x="11358" y="15000"/>
                  </a:cubicBezTo>
                  <a:cubicBezTo>
                    <a:pt x="11463" y="15000"/>
                    <a:pt x="11553" y="14958"/>
                    <a:pt x="11621" y="14877"/>
                  </a:cubicBezTo>
                  <a:cubicBezTo>
                    <a:pt x="11740" y="14722"/>
                    <a:pt x="11740" y="14472"/>
                    <a:pt x="11633" y="14186"/>
                  </a:cubicBezTo>
                  <a:lnTo>
                    <a:pt x="6418" y="720"/>
                  </a:lnTo>
                  <a:cubicBezTo>
                    <a:pt x="6311" y="434"/>
                    <a:pt x="6120" y="220"/>
                    <a:pt x="5906" y="77"/>
                  </a:cubicBezTo>
                  <a:cubicBezTo>
                    <a:pt x="5813" y="26"/>
                    <a:pt x="5725" y="1"/>
                    <a:pt x="5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85;p42">
              <a:extLst>
                <a:ext uri="{FF2B5EF4-FFF2-40B4-BE49-F238E27FC236}">
                  <a16:creationId xmlns:a16="http://schemas.microsoft.com/office/drawing/2014/main" id="{94B3D73C-6959-7112-717D-89CF063489B7}"/>
                </a:ext>
              </a:extLst>
            </p:cNvPr>
            <p:cNvSpPr/>
            <p:nvPr/>
          </p:nvSpPr>
          <p:spPr>
            <a:xfrm>
              <a:off x="5446605" y="1592866"/>
              <a:ext cx="391682" cy="502469"/>
            </a:xfrm>
            <a:custGeom>
              <a:avLst/>
              <a:gdLst/>
              <a:ahLst/>
              <a:cxnLst/>
              <a:rect l="l" t="t" r="r" b="b"/>
              <a:pathLst>
                <a:path w="13265" h="17017" extrusionOk="0">
                  <a:moveTo>
                    <a:pt x="6411" y="1003"/>
                  </a:moveTo>
                  <a:cubicBezTo>
                    <a:pt x="6491" y="1003"/>
                    <a:pt x="6582" y="1028"/>
                    <a:pt x="6680" y="1079"/>
                  </a:cubicBezTo>
                  <a:cubicBezTo>
                    <a:pt x="6894" y="1198"/>
                    <a:pt x="7085" y="1436"/>
                    <a:pt x="7192" y="1722"/>
                  </a:cubicBezTo>
                  <a:lnTo>
                    <a:pt x="12407" y="15188"/>
                  </a:lnTo>
                  <a:cubicBezTo>
                    <a:pt x="12502" y="15474"/>
                    <a:pt x="12502" y="15724"/>
                    <a:pt x="12395" y="15879"/>
                  </a:cubicBezTo>
                  <a:cubicBezTo>
                    <a:pt x="12334" y="15960"/>
                    <a:pt x="12246" y="16002"/>
                    <a:pt x="12141" y="16002"/>
                  </a:cubicBezTo>
                  <a:cubicBezTo>
                    <a:pt x="12060" y="16002"/>
                    <a:pt x="11969" y="15978"/>
                    <a:pt x="11871" y="15926"/>
                  </a:cubicBezTo>
                  <a:lnTo>
                    <a:pt x="1382" y="9866"/>
                  </a:lnTo>
                  <a:cubicBezTo>
                    <a:pt x="1179" y="9747"/>
                    <a:pt x="977" y="9509"/>
                    <a:pt x="882" y="9223"/>
                  </a:cubicBezTo>
                  <a:cubicBezTo>
                    <a:pt x="774" y="8937"/>
                    <a:pt x="774" y="8687"/>
                    <a:pt x="882" y="8544"/>
                  </a:cubicBezTo>
                  <a:lnTo>
                    <a:pt x="6156" y="1127"/>
                  </a:lnTo>
                  <a:cubicBezTo>
                    <a:pt x="6217" y="1046"/>
                    <a:pt x="6305" y="1003"/>
                    <a:pt x="6411" y="1003"/>
                  </a:cubicBezTo>
                  <a:close/>
                  <a:moveTo>
                    <a:pt x="6049" y="1"/>
                  </a:moveTo>
                  <a:cubicBezTo>
                    <a:pt x="5815" y="1"/>
                    <a:pt x="5615" y="96"/>
                    <a:pt x="5477" y="293"/>
                  </a:cubicBezTo>
                  <a:lnTo>
                    <a:pt x="191" y="7711"/>
                  </a:lnTo>
                  <a:cubicBezTo>
                    <a:pt x="72" y="7890"/>
                    <a:pt x="1" y="8104"/>
                    <a:pt x="1" y="8390"/>
                  </a:cubicBezTo>
                  <a:lnTo>
                    <a:pt x="1" y="8402"/>
                  </a:lnTo>
                  <a:cubicBezTo>
                    <a:pt x="1" y="8675"/>
                    <a:pt x="60" y="8973"/>
                    <a:pt x="179" y="9283"/>
                  </a:cubicBezTo>
                  <a:cubicBezTo>
                    <a:pt x="417" y="9926"/>
                    <a:pt x="858" y="10473"/>
                    <a:pt x="1358" y="10759"/>
                  </a:cubicBezTo>
                  <a:lnTo>
                    <a:pt x="6609" y="13795"/>
                  </a:lnTo>
                  <a:lnTo>
                    <a:pt x="11859" y="16831"/>
                  </a:lnTo>
                  <a:cubicBezTo>
                    <a:pt x="12083" y="16954"/>
                    <a:pt x="12295" y="17017"/>
                    <a:pt x="12484" y="17017"/>
                  </a:cubicBezTo>
                  <a:cubicBezTo>
                    <a:pt x="12716" y="17017"/>
                    <a:pt x="12912" y="16921"/>
                    <a:pt x="13050" y="16724"/>
                  </a:cubicBezTo>
                  <a:cubicBezTo>
                    <a:pt x="13169" y="16545"/>
                    <a:pt x="13252" y="16307"/>
                    <a:pt x="13252" y="16045"/>
                  </a:cubicBezTo>
                  <a:cubicBezTo>
                    <a:pt x="13264" y="15760"/>
                    <a:pt x="13205" y="15450"/>
                    <a:pt x="13062" y="15129"/>
                  </a:cubicBezTo>
                  <a:lnTo>
                    <a:pt x="7847" y="1663"/>
                  </a:lnTo>
                  <a:cubicBezTo>
                    <a:pt x="7609" y="1020"/>
                    <a:pt x="7156" y="472"/>
                    <a:pt x="6668" y="186"/>
                  </a:cubicBezTo>
                  <a:cubicBezTo>
                    <a:pt x="6449" y="64"/>
                    <a:pt x="6238" y="1"/>
                    <a:pt x="6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86;p42">
              <a:extLst>
                <a:ext uri="{FF2B5EF4-FFF2-40B4-BE49-F238E27FC236}">
                  <a16:creationId xmlns:a16="http://schemas.microsoft.com/office/drawing/2014/main" id="{3E2E1C96-6D35-DCDD-55C7-44490B7E0BB3}"/>
                </a:ext>
              </a:extLst>
            </p:cNvPr>
            <p:cNvSpPr/>
            <p:nvPr/>
          </p:nvSpPr>
          <p:spPr>
            <a:xfrm>
              <a:off x="5624509" y="1725622"/>
              <a:ext cx="37972" cy="154015"/>
            </a:xfrm>
            <a:custGeom>
              <a:avLst/>
              <a:gdLst/>
              <a:ahLst/>
              <a:cxnLst/>
              <a:rect l="l" t="t" r="r" b="b"/>
              <a:pathLst>
                <a:path w="1286" h="5216" extrusionOk="0">
                  <a:moveTo>
                    <a:pt x="0" y="0"/>
                  </a:moveTo>
                  <a:lnTo>
                    <a:pt x="191" y="4727"/>
                  </a:lnTo>
                  <a:lnTo>
                    <a:pt x="1048" y="5215"/>
                  </a:lnTo>
                  <a:lnTo>
                    <a:pt x="1286" y="72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87;p42">
              <a:extLst>
                <a:ext uri="{FF2B5EF4-FFF2-40B4-BE49-F238E27FC236}">
                  <a16:creationId xmlns:a16="http://schemas.microsoft.com/office/drawing/2014/main" id="{E8BB61FB-8BA8-EBC1-83D4-E4FFDB99EB26}"/>
                </a:ext>
              </a:extLst>
            </p:cNvPr>
            <p:cNvSpPr/>
            <p:nvPr/>
          </p:nvSpPr>
          <p:spPr>
            <a:xfrm>
              <a:off x="5622383" y="1894017"/>
              <a:ext cx="40807" cy="51466"/>
            </a:xfrm>
            <a:custGeom>
              <a:avLst/>
              <a:gdLst/>
              <a:ahLst/>
              <a:cxnLst/>
              <a:rect l="l" t="t" r="r" b="b"/>
              <a:pathLst>
                <a:path w="1382" h="1743" extrusionOk="0">
                  <a:moveTo>
                    <a:pt x="367" y="1"/>
                  </a:moveTo>
                  <a:cubicBezTo>
                    <a:pt x="144" y="1"/>
                    <a:pt x="1" y="175"/>
                    <a:pt x="1" y="465"/>
                  </a:cubicBezTo>
                  <a:cubicBezTo>
                    <a:pt x="1" y="905"/>
                    <a:pt x="286" y="1405"/>
                    <a:pt x="703" y="1643"/>
                  </a:cubicBezTo>
                  <a:cubicBezTo>
                    <a:pt x="824" y="1711"/>
                    <a:pt x="933" y="1742"/>
                    <a:pt x="1026" y="1742"/>
                  </a:cubicBezTo>
                  <a:cubicBezTo>
                    <a:pt x="1247" y="1742"/>
                    <a:pt x="1382" y="1567"/>
                    <a:pt x="1382" y="1274"/>
                  </a:cubicBezTo>
                  <a:cubicBezTo>
                    <a:pt x="1382" y="846"/>
                    <a:pt x="1108" y="334"/>
                    <a:pt x="703" y="108"/>
                  </a:cubicBezTo>
                  <a:cubicBezTo>
                    <a:pt x="579" y="35"/>
                    <a:pt x="466" y="1"/>
                    <a:pt x="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88;p42">
              <a:extLst>
                <a:ext uri="{FF2B5EF4-FFF2-40B4-BE49-F238E27FC236}">
                  <a16:creationId xmlns:a16="http://schemas.microsoft.com/office/drawing/2014/main" id="{E9E3F0CA-335E-772A-0BD8-3DC5F373358A}"/>
                </a:ext>
              </a:extLst>
            </p:cNvPr>
            <p:cNvSpPr/>
            <p:nvPr/>
          </p:nvSpPr>
          <p:spPr>
            <a:xfrm>
              <a:off x="5295779" y="2136792"/>
              <a:ext cx="303425" cy="202618"/>
            </a:xfrm>
            <a:custGeom>
              <a:avLst/>
              <a:gdLst/>
              <a:ahLst/>
              <a:cxnLst/>
              <a:rect l="l" t="t" r="r" b="b"/>
              <a:pathLst>
                <a:path w="10276" h="6862" extrusionOk="0">
                  <a:moveTo>
                    <a:pt x="1239" y="815"/>
                  </a:moveTo>
                  <a:lnTo>
                    <a:pt x="1358" y="899"/>
                  </a:lnTo>
                  <a:lnTo>
                    <a:pt x="1358" y="1137"/>
                  </a:lnTo>
                  <a:lnTo>
                    <a:pt x="1537" y="1113"/>
                  </a:lnTo>
                  <a:lnTo>
                    <a:pt x="1596" y="1280"/>
                  </a:lnTo>
                  <a:lnTo>
                    <a:pt x="1418" y="1291"/>
                  </a:lnTo>
                  <a:lnTo>
                    <a:pt x="1596" y="1518"/>
                  </a:lnTo>
                  <a:lnTo>
                    <a:pt x="1537" y="1613"/>
                  </a:lnTo>
                  <a:lnTo>
                    <a:pt x="1358" y="1375"/>
                  </a:lnTo>
                  <a:lnTo>
                    <a:pt x="1358" y="1613"/>
                  </a:lnTo>
                  <a:lnTo>
                    <a:pt x="1239" y="1530"/>
                  </a:lnTo>
                  <a:lnTo>
                    <a:pt x="1239" y="1291"/>
                  </a:lnTo>
                  <a:lnTo>
                    <a:pt x="1060" y="1315"/>
                  </a:lnTo>
                  <a:lnTo>
                    <a:pt x="1001" y="1149"/>
                  </a:lnTo>
                  <a:lnTo>
                    <a:pt x="1180" y="1137"/>
                  </a:lnTo>
                  <a:lnTo>
                    <a:pt x="1001" y="922"/>
                  </a:lnTo>
                  <a:lnTo>
                    <a:pt x="1060" y="839"/>
                  </a:lnTo>
                  <a:lnTo>
                    <a:pt x="1239" y="1053"/>
                  </a:lnTo>
                  <a:lnTo>
                    <a:pt x="1239" y="815"/>
                  </a:lnTo>
                  <a:close/>
                  <a:moveTo>
                    <a:pt x="2084" y="1315"/>
                  </a:moveTo>
                  <a:lnTo>
                    <a:pt x="2203" y="1387"/>
                  </a:lnTo>
                  <a:lnTo>
                    <a:pt x="2203" y="1625"/>
                  </a:lnTo>
                  <a:lnTo>
                    <a:pt x="2382" y="1613"/>
                  </a:lnTo>
                  <a:lnTo>
                    <a:pt x="2442" y="1768"/>
                  </a:lnTo>
                  <a:lnTo>
                    <a:pt x="2263" y="1792"/>
                  </a:lnTo>
                  <a:lnTo>
                    <a:pt x="2442" y="2006"/>
                  </a:lnTo>
                  <a:lnTo>
                    <a:pt x="2382" y="2101"/>
                  </a:lnTo>
                  <a:lnTo>
                    <a:pt x="2203" y="1863"/>
                  </a:lnTo>
                  <a:lnTo>
                    <a:pt x="2203" y="2101"/>
                  </a:lnTo>
                  <a:lnTo>
                    <a:pt x="2084" y="2030"/>
                  </a:lnTo>
                  <a:lnTo>
                    <a:pt x="2084" y="1792"/>
                  </a:lnTo>
                  <a:lnTo>
                    <a:pt x="1906" y="1803"/>
                  </a:lnTo>
                  <a:lnTo>
                    <a:pt x="1846" y="1637"/>
                  </a:lnTo>
                  <a:lnTo>
                    <a:pt x="2025" y="1625"/>
                  </a:lnTo>
                  <a:lnTo>
                    <a:pt x="1846" y="1411"/>
                  </a:lnTo>
                  <a:lnTo>
                    <a:pt x="1906" y="1327"/>
                  </a:lnTo>
                  <a:lnTo>
                    <a:pt x="2084" y="1553"/>
                  </a:lnTo>
                  <a:lnTo>
                    <a:pt x="2084" y="1315"/>
                  </a:lnTo>
                  <a:close/>
                  <a:moveTo>
                    <a:pt x="2942" y="1803"/>
                  </a:moveTo>
                  <a:lnTo>
                    <a:pt x="3061" y="1875"/>
                  </a:lnTo>
                  <a:lnTo>
                    <a:pt x="3061" y="2113"/>
                  </a:lnTo>
                  <a:lnTo>
                    <a:pt x="3239" y="2101"/>
                  </a:lnTo>
                  <a:lnTo>
                    <a:pt x="3299" y="2256"/>
                  </a:lnTo>
                  <a:lnTo>
                    <a:pt x="3120" y="2280"/>
                  </a:lnTo>
                  <a:lnTo>
                    <a:pt x="3299" y="2506"/>
                  </a:lnTo>
                  <a:lnTo>
                    <a:pt x="3239" y="2589"/>
                  </a:lnTo>
                  <a:lnTo>
                    <a:pt x="3061" y="2351"/>
                  </a:lnTo>
                  <a:lnTo>
                    <a:pt x="3061" y="2589"/>
                  </a:lnTo>
                  <a:lnTo>
                    <a:pt x="2942" y="2518"/>
                  </a:lnTo>
                  <a:lnTo>
                    <a:pt x="2942" y="2280"/>
                  </a:lnTo>
                  <a:lnTo>
                    <a:pt x="2763" y="2292"/>
                  </a:lnTo>
                  <a:lnTo>
                    <a:pt x="2692" y="2125"/>
                  </a:lnTo>
                  <a:lnTo>
                    <a:pt x="2882" y="2113"/>
                  </a:lnTo>
                  <a:lnTo>
                    <a:pt x="2692" y="1911"/>
                  </a:lnTo>
                  <a:lnTo>
                    <a:pt x="2763" y="1815"/>
                  </a:lnTo>
                  <a:lnTo>
                    <a:pt x="2942" y="2042"/>
                  </a:lnTo>
                  <a:lnTo>
                    <a:pt x="2942" y="1803"/>
                  </a:lnTo>
                  <a:close/>
                  <a:moveTo>
                    <a:pt x="3799" y="2292"/>
                  </a:moveTo>
                  <a:lnTo>
                    <a:pt x="3918" y="2363"/>
                  </a:lnTo>
                  <a:lnTo>
                    <a:pt x="3918" y="2601"/>
                  </a:lnTo>
                  <a:lnTo>
                    <a:pt x="4097" y="2589"/>
                  </a:lnTo>
                  <a:lnTo>
                    <a:pt x="4156" y="2756"/>
                  </a:lnTo>
                  <a:lnTo>
                    <a:pt x="3977" y="2768"/>
                  </a:lnTo>
                  <a:lnTo>
                    <a:pt x="4156" y="2994"/>
                  </a:lnTo>
                  <a:lnTo>
                    <a:pt x="4097" y="3077"/>
                  </a:lnTo>
                  <a:lnTo>
                    <a:pt x="3918" y="2839"/>
                  </a:lnTo>
                  <a:lnTo>
                    <a:pt x="3918" y="3077"/>
                  </a:lnTo>
                  <a:lnTo>
                    <a:pt x="3799" y="3006"/>
                  </a:lnTo>
                  <a:lnTo>
                    <a:pt x="3799" y="2768"/>
                  </a:lnTo>
                  <a:lnTo>
                    <a:pt x="3620" y="2780"/>
                  </a:lnTo>
                  <a:lnTo>
                    <a:pt x="3561" y="2625"/>
                  </a:lnTo>
                  <a:lnTo>
                    <a:pt x="3739" y="2601"/>
                  </a:lnTo>
                  <a:lnTo>
                    <a:pt x="3561" y="2399"/>
                  </a:lnTo>
                  <a:lnTo>
                    <a:pt x="3620" y="2303"/>
                  </a:lnTo>
                  <a:lnTo>
                    <a:pt x="3799" y="2530"/>
                  </a:lnTo>
                  <a:lnTo>
                    <a:pt x="3799" y="2292"/>
                  </a:lnTo>
                  <a:close/>
                  <a:moveTo>
                    <a:pt x="4644" y="2780"/>
                  </a:moveTo>
                  <a:lnTo>
                    <a:pt x="4763" y="2851"/>
                  </a:lnTo>
                  <a:lnTo>
                    <a:pt x="4763" y="3101"/>
                  </a:lnTo>
                  <a:lnTo>
                    <a:pt x="4942" y="3077"/>
                  </a:lnTo>
                  <a:lnTo>
                    <a:pt x="5001" y="3244"/>
                  </a:lnTo>
                  <a:lnTo>
                    <a:pt x="4823" y="3256"/>
                  </a:lnTo>
                  <a:lnTo>
                    <a:pt x="5001" y="3482"/>
                  </a:lnTo>
                  <a:lnTo>
                    <a:pt x="4942" y="3577"/>
                  </a:lnTo>
                  <a:lnTo>
                    <a:pt x="4763" y="3339"/>
                  </a:lnTo>
                  <a:lnTo>
                    <a:pt x="4763" y="3577"/>
                  </a:lnTo>
                  <a:lnTo>
                    <a:pt x="4644" y="3494"/>
                  </a:lnTo>
                  <a:lnTo>
                    <a:pt x="4644" y="3256"/>
                  </a:lnTo>
                  <a:lnTo>
                    <a:pt x="4466" y="3280"/>
                  </a:lnTo>
                  <a:lnTo>
                    <a:pt x="4406" y="3113"/>
                  </a:lnTo>
                  <a:lnTo>
                    <a:pt x="4585" y="3101"/>
                  </a:lnTo>
                  <a:lnTo>
                    <a:pt x="4406" y="2887"/>
                  </a:lnTo>
                  <a:lnTo>
                    <a:pt x="4466" y="2804"/>
                  </a:lnTo>
                  <a:lnTo>
                    <a:pt x="4644" y="3018"/>
                  </a:lnTo>
                  <a:lnTo>
                    <a:pt x="4644" y="2780"/>
                  </a:lnTo>
                  <a:close/>
                  <a:moveTo>
                    <a:pt x="5501" y="3280"/>
                  </a:moveTo>
                  <a:lnTo>
                    <a:pt x="5621" y="3351"/>
                  </a:lnTo>
                  <a:lnTo>
                    <a:pt x="5621" y="3589"/>
                  </a:lnTo>
                  <a:lnTo>
                    <a:pt x="5799" y="3577"/>
                  </a:lnTo>
                  <a:lnTo>
                    <a:pt x="5859" y="3732"/>
                  </a:lnTo>
                  <a:lnTo>
                    <a:pt x="5680" y="3756"/>
                  </a:lnTo>
                  <a:lnTo>
                    <a:pt x="5859" y="3970"/>
                  </a:lnTo>
                  <a:lnTo>
                    <a:pt x="5799" y="4066"/>
                  </a:lnTo>
                  <a:lnTo>
                    <a:pt x="5621" y="3827"/>
                  </a:lnTo>
                  <a:lnTo>
                    <a:pt x="5621" y="4066"/>
                  </a:lnTo>
                  <a:lnTo>
                    <a:pt x="5501" y="3994"/>
                  </a:lnTo>
                  <a:lnTo>
                    <a:pt x="5501" y="3744"/>
                  </a:lnTo>
                  <a:lnTo>
                    <a:pt x="5323" y="3768"/>
                  </a:lnTo>
                  <a:lnTo>
                    <a:pt x="5263" y="3601"/>
                  </a:lnTo>
                  <a:lnTo>
                    <a:pt x="5442" y="3589"/>
                  </a:lnTo>
                  <a:lnTo>
                    <a:pt x="5263" y="3375"/>
                  </a:lnTo>
                  <a:lnTo>
                    <a:pt x="5323" y="3292"/>
                  </a:lnTo>
                  <a:lnTo>
                    <a:pt x="5501" y="3518"/>
                  </a:lnTo>
                  <a:lnTo>
                    <a:pt x="5501" y="3280"/>
                  </a:lnTo>
                  <a:close/>
                  <a:moveTo>
                    <a:pt x="6347" y="3768"/>
                  </a:moveTo>
                  <a:lnTo>
                    <a:pt x="6466" y="3839"/>
                  </a:lnTo>
                  <a:lnTo>
                    <a:pt x="6466" y="4077"/>
                  </a:lnTo>
                  <a:lnTo>
                    <a:pt x="6644" y="4066"/>
                  </a:lnTo>
                  <a:lnTo>
                    <a:pt x="6704" y="4232"/>
                  </a:lnTo>
                  <a:lnTo>
                    <a:pt x="6525" y="4244"/>
                  </a:lnTo>
                  <a:lnTo>
                    <a:pt x="6704" y="4470"/>
                  </a:lnTo>
                  <a:lnTo>
                    <a:pt x="6644" y="4554"/>
                  </a:lnTo>
                  <a:lnTo>
                    <a:pt x="6466" y="4316"/>
                  </a:lnTo>
                  <a:lnTo>
                    <a:pt x="6466" y="4554"/>
                  </a:lnTo>
                  <a:lnTo>
                    <a:pt x="6347" y="4482"/>
                  </a:lnTo>
                  <a:lnTo>
                    <a:pt x="6347" y="4244"/>
                  </a:lnTo>
                  <a:lnTo>
                    <a:pt x="6168" y="4256"/>
                  </a:lnTo>
                  <a:lnTo>
                    <a:pt x="6109" y="4089"/>
                  </a:lnTo>
                  <a:lnTo>
                    <a:pt x="6287" y="4077"/>
                  </a:lnTo>
                  <a:lnTo>
                    <a:pt x="6109" y="3875"/>
                  </a:lnTo>
                  <a:lnTo>
                    <a:pt x="6168" y="3780"/>
                  </a:lnTo>
                  <a:lnTo>
                    <a:pt x="6347" y="4006"/>
                  </a:lnTo>
                  <a:lnTo>
                    <a:pt x="6347" y="3768"/>
                  </a:lnTo>
                  <a:close/>
                  <a:moveTo>
                    <a:pt x="7204" y="4268"/>
                  </a:moveTo>
                  <a:lnTo>
                    <a:pt x="7323" y="4339"/>
                  </a:lnTo>
                  <a:lnTo>
                    <a:pt x="7323" y="4589"/>
                  </a:lnTo>
                  <a:lnTo>
                    <a:pt x="7502" y="4566"/>
                  </a:lnTo>
                  <a:lnTo>
                    <a:pt x="7561" y="4732"/>
                  </a:lnTo>
                  <a:lnTo>
                    <a:pt x="7383" y="4744"/>
                  </a:lnTo>
                  <a:lnTo>
                    <a:pt x="7561" y="4970"/>
                  </a:lnTo>
                  <a:lnTo>
                    <a:pt x="7502" y="5066"/>
                  </a:lnTo>
                  <a:lnTo>
                    <a:pt x="7323" y="4828"/>
                  </a:lnTo>
                  <a:lnTo>
                    <a:pt x="7323" y="5066"/>
                  </a:lnTo>
                  <a:lnTo>
                    <a:pt x="7204" y="4982"/>
                  </a:lnTo>
                  <a:lnTo>
                    <a:pt x="7204" y="4744"/>
                  </a:lnTo>
                  <a:lnTo>
                    <a:pt x="7025" y="4768"/>
                  </a:lnTo>
                  <a:lnTo>
                    <a:pt x="6966" y="4601"/>
                  </a:lnTo>
                  <a:lnTo>
                    <a:pt x="7145" y="4589"/>
                  </a:lnTo>
                  <a:lnTo>
                    <a:pt x="6966" y="4375"/>
                  </a:lnTo>
                  <a:lnTo>
                    <a:pt x="7025" y="4292"/>
                  </a:lnTo>
                  <a:lnTo>
                    <a:pt x="7204" y="4506"/>
                  </a:lnTo>
                  <a:lnTo>
                    <a:pt x="7204" y="4268"/>
                  </a:lnTo>
                  <a:close/>
                  <a:moveTo>
                    <a:pt x="8061" y="4756"/>
                  </a:moveTo>
                  <a:lnTo>
                    <a:pt x="8180" y="4839"/>
                  </a:lnTo>
                  <a:lnTo>
                    <a:pt x="8180" y="5078"/>
                  </a:lnTo>
                  <a:lnTo>
                    <a:pt x="8359" y="5054"/>
                  </a:lnTo>
                  <a:lnTo>
                    <a:pt x="8419" y="5220"/>
                  </a:lnTo>
                  <a:lnTo>
                    <a:pt x="8240" y="5232"/>
                  </a:lnTo>
                  <a:lnTo>
                    <a:pt x="8419" y="5459"/>
                  </a:lnTo>
                  <a:lnTo>
                    <a:pt x="8359" y="5554"/>
                  </a:lnTo>
                  <a:lnTo>
                    <a:pt x="8180" y="5316"/>
                  </a:lnTo>
                  <a:lnTo>
                    <a:pt x="8180" y="5554"/>
                  </a:lnTo>
                  <a:lnTo>
                    <a:pt x="8061" y="5482"/>
                  </a:lnTo>
                  <a:lnTo>
                    <a:pt x="8061" y="5232"/>
                  </a:lnTo>
                  <a:lnTo>
                    <a:pt x="7883" y="5256"/>
                  </a:lnTo>
                  <a:lnTo>
                    <a:pt x="7823" y="5090"/>
                  </a:lnTo>
                  <a:lnTo>
                    <a:pt x="8002" y="5078"/>
                  </a:lnTo>
                  <a:lnTo>
                    <a:pt x="7823" y="4863"/>
                  </a:lnTo>
                  <a:lnTo>
                    <a:pt x="7883" y="4780"/>
                  </a:lnTo>
                  <a:lnTo>
                    <a:pt x="8061" y="4994"/>
                  </a:lnTo>
                  <a:lnTo>
                    <a:pt x="8061" y="4756"/>
                  </a:lnTo>
                  <a:close/>
                  <a:moveTo>
                    <a:pt x="8907" y="5256"/>
                  </a:moveTo>
                  <a:lnTo>
                    <a:pt x="9026" y="5328"/>
                  </a:lnTo>
                  <a:lnTo>
                    <a:pt x="9026" y="5566"/>
                  </a:lnTo>
                  <a:lnTo>
                    <a:pt x="9204" y="5554"/>
                  </a:lnTo>
                  <a:lnTo>
                    <a:pt x="9264" y="5721"/>
                  </a:lnTo>
                  <a:lnTo>
                    <a:pt x="9085" y="5732"/>
                  </a:lnTo>
                  <a:lnTo>
                    <a:pt x="9264" y="5959"/>
                  </a:lnTo>
                  <a:lnTo>
                    <a:pt x="9204" y="6042"/>
                  </a:lnTo>
                  <a:lnTo>
                    <a:pt x="9026" y="5804"/>
                  </a:lnTo>
                  <a:lnTo>
                    <a:pt x="9026" y="6042"/>
                  </a:lnTo>
                  <a:lnTo>
                    <a:pt x="8907" y="5971"/>
                  </a:lnTo>
                  <a:lnTo>
                    <a:pt x="8907" y="5732"/>
                  </a:lnTo>
                  <a:lnTo>
                    <a:pt x="8728" y="5744"/>
                  </a:lnTo>
                  <a:lnTo>
                    <a:pt x="8669" y="5578"/>
                  </a:lnTo>
                  <a:lnTo>
                    <a:pt x="8847" y="5566"/>
                  </a:lnTo>
                  <a:lnTo>
                    <a:pt x="8669" y="5363"/>
                  </a:lnTo>
                  <a:lnTo>
                    <a:pt x="8728" y="5268"/>
                  </a:lnTo>
                  <a:lnTo>
                    <a:pt x="8907" y="5494"/>
                  </a:lnTo>
                  <a:lnTo>
                    <a:pt x="8907" y="5256"/>
                  </a:lnTo>
                  <a:close/>
                  <a:moveTo>
                    <a:pt x="370" y="1"/>
                  </a:moveTo>
                  <a:cubicBezTo>
                    <a:pt x="149" y="1"/>
                    <a:pt x="1" y="164"/>
                    <a:pt x="1" y="458"/>
                  </a:cubicBezTo>
                  <a:cubicBezTo>
                    <a:pt x="1" y="875"/>
                    <a:pt x="298" y="1399"/>
                    <a:pt x="656" y="1613"/>
                  </a:cubicBezTo>
                  <a:lnTo>
                    <a:pt x="9609" y="6768"/>
                  </a:lnTo>
                  <a:cubicBezTo>
                    <a:pt x="9719" y="6832"/>
                    <a:pt x="9821" y="6862"/>
                    <a:pt x="9910" y="6862"/>
                  </a:cubicBezTo>
                  <a:cubicBezTo>
                    <a:pt x="10124" y="6862"/>
                    <a:pt x="10268" y="6692"/>
                    <a:pt x="10276" y="6399"/>
                  </a:cubicBezTo>
                  <a:cubicBezTo>
                    <a:pt x="10276" y="5982"/>
                    <a:pt x="9978" y="5482"/>
                    <a:pt x="9621" y="5256"/>
                  </a:cubicBezTo>
                  <a:lnTo>
                    <a:pt x="1882" y="791"/>
                  </a:lnTo>
                  <a:lnTo>
                    <a:pt x="679" y="89"/>
                  </a:lnTo>
                  <a:cubicBezTo>
                    <a:pt x="567" y="29"/>
                    <a:pt x="462" y="1"/>
                    <a:pt x="370" y="1"/>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1789;p42">
              <a:extLst>
                <a:ext uri="{FF2B5EF4-FFF2-40B4-BE49-F238E27FC236}">
                  <a16:creationId xmlns:a16="http://schemas.microsoft.com/office/drawing/2014/main" id="{AC272551-BF18-4D0E-DFD4-7EF78472E83F}"/>
                </a:ext>
              </a:extLst>
            </p:cNvPr>
            <p:cNvSpPr/>
            <p:nvPr/>
          </p:nvSpPr>
          <p:spPr>
            <a:xfrm>
              <a:off x="5325306" y="2161566"/>
              <a:ext cx="17982" cy="22854"/>
            </a:xfrm>
            <a:custGeom>
              <a:avLst/>
              <a:gdLst/>
              <a:ahLst/>
              <a:cxnLst/>
              <a:rect l="l" t="t" r="r" b="b"/>
              <a:pathLst>
                <a:path w="609" h="774" extrusionOk="0">
                  <a:moveTo>
                    <a:pt x="60" y="0"/>
                  </a:moveTo>
                  <a:lnTo>
                    <a:pt x="1" y="83"/>
                  </a:lnTo>
                  <a:lnTo>
                    <a:pt x="180" y="310"/>
                  </a:lnTo>
                  <a:lnTo>
                    <a:pt x="1" y="310"/>
                  </a:lnTo>
                  <a:lnTo>
                    <a:pt x="60" y="476"/>
                  </a:lnTo>
                  <a:lnTo>
                    <a:pt x="239" y="452"/>
                  </a:lnTo>
                  <a:lnTo>
                    <a:pt x="239" y="691"/>
                  </a:lnTo>
                  <a:lnTo>
                    <a:pt x="358" y="774"/>
                  </a:lnTo>
                  <a:lnTo>
                    <a:pt x="358" y="536"/>
                  </a:lnTo>
                  <a:lnTo>
                    <a:pt x="537" y="750"/>
                  </a:lnTo>
                  <a:lnTo>
                    <a:pt x="608" y="667"/>
                  </a:lnTo>
                  <a:lnTo>
                    <a:pt x="418" y="441"/>
                  </a:lnTo>
                  <a:lnTo>
                    <a:pt x="608" y="441"/>
                  </a:lnTo>
                  <a:lnTo>
                    <a:pt x="549" y="274"/>
                  </a:lnTo>
                  <a:lnTo>
                    <a:pt x="358" y="298"/>
                  </a:lnTo>
                  <a:lnTo>
                    <a:pt x="358" y="60"/>
                  </a:lnTo>
                  <a:lnTo>
                    <a:pt x="239" y="0"/>
                  </a:lnTo>
                  <a:lnTo>
                    <a:pt x="239" y="214"/>
                  </a:lnTo>
                  <a:lnTo>
                    <a:pt x="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1790;p42">
              <a:extLst>
                <a:ext uri="{FF2B5EF4-FFF2-40B4-BE49-F238E27FC236}">
                  <a16:creationId xmlns:a16="http://schemas.microsoft.com/office/drawing/2014/main" id="{7C3862D8-C4A8-9BD9-F16C-55DF20419AB3}"/>
                </a:ext>
              </a:extLst>
            </p:cNvPr>
            <p:cNvSpPr/>
            <p:nvPr/>
          </p:nvSpPr>
          <p:spPr>
            <a:xfrm>
              <a:off x="5350287" y="2175975"/>
              <a:ext cx="18307" cy="22884"/>
            </a:xfrm>
            <a:custGeom>
              <a:avLst/>
              <a:gdLst/>
              <a:ahLst/>
              <a:cxnLst/>
              <a:rect l="l" t="t" r="r" b="b"/>
              <a:pathLst>
                <a:path w="620" h="775" extrusionOk="0">
                  <a:moveTo>
                    <a:pt x="60" y="0"/>
                  </a:moveTo>
                  <a:lnTo>
                    <a:pt x="0" y="84"/>
                  </a:lnTo>
                  <a:lnTo>
                    <a:pt x="179" y="310"/>
                  </a:lnTo>
                  <a:lnTo>
                    <a:pt x="0" y="322"/>
                  </a:lnTo>
                  <a:lnTo>
                    <a:pt x="60" y="476"/>
                  </a:lnTo>
                  <a:lnTo>
                    <a:pt x="238" y="465"/>
                  </a:lnTo>
                  <a:lnTo>
                    <a:pt x="238" y="703"/>
                  </a:lnTo>
                  <a:lnTo>
                    <a:pt x="357" y="774"/>
                  </a:lnTo>
                  <a:lnTo>
                    <a:pt x="357" y="536"/>
                  </a:lnTo>
                  <a:lnTo>
                    <a:pt x="548" y="762"/>
                  </a:lnTo>
                  <a:lnTo>
                    <a:pt x="619" y="667"/>
                  </a:lnTo>
                  <a:lnTo>
                    <a:pt x="441" y="441"/>
                  </a:lnTo>
                  <a:lnTo>
                    <a:pt x="619" y="441"/>
                  </a:lnTo>
                  <a:lnTo>
                    <a:pt x="548" y="286"/>
                  </a:lnTo>
                  <a:lnTo>
                    <a:pt x="357" y="298"/>
                  </a:lnTo>
                  <a:lnTo>
                    <a:pt x="357" y="298"/>
                  </a:lnTo>
                  <a:lnTo>
                    <a:pt x="381" y="60"/>
                  </a:lnTo>
                  <a:lnTo>
                    <a:pt x="238" y="0"/>
                  </a:lnTo>
                  <a:lnTo>
                    <a:pt x="250" y="238"/>
                  </a:lnTo>
                  <a:lnTo>
                    <a:pt x="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1791;p42">
              <a:extLst>
                <a:ext uri="{FF2B5EF4-FFF2-40B4-BE49-F238E27FC236}">
                  <a16:creationId xmlns:a16="http://schemas.microsoft.com/office/drawing/2014/main" id="{53150F95-BC83-1564-C872-BBDA825B116E}"/>
                </a:ext>
              </a:extLst>
            </p:cNvPr>
            <p:cNvSpPr/>
            <p:nvPr/>
          </p:nvSpPr>
          <p:spPr>
            <a:xfrm>
              <a:off x="5375237" y="2190385"/>
              <a:ext cx="18307" cy="22884"/>
            </a:xfrm>
            <a:custGeom>
              <a:avLst/>
              <a:gdLst/>
              <a:ahLst/>
              <a:cxnLst/>
              <a:rect l="l" t="t" r="r" b="b"/>
              <a:pathLst>
                <a:path w="620" h="775" extrusionOk="0">
                  <a:moveTo>
                    <a:pt x="84" y="0"/>
                  </a:moveTo>
                  <a:lnTo>
                    <a:pt x="1" y="96"/>
                  </a:lnTo>
                  <a:lnTo>
                    <a:pt x="203" y="310"/>
                  </a:lnTo>
                  <a:lnTo>
                    <a:pt x="1" y="334"/>
                  </a:lnTo>
                  <a:lnTo>
                    <a:pt x="72" y="477"/>
                  </a:lnTo>
                  <a:lnTo>
                    <a:pt x="263" y="465"/>
                  </a:lnTo>
                  <a:lnTo>
                    <a:pt x="263" y="703"/>
                  </a:lnTo>
                  <a:lnTo>
                    <a:pt x="382" y="774"/>
                  </a:lnTo>
                  <a:lnTo>
                    <a:pt x="382" y="536"/>
                  </a:lnTo>
                  <a:lnTo>
                    <a:pt x="560" y="762"/>
                  </a:lnTo>
                  <a:lnTo>
                    <a:pt x="620" y="667"/>
                  </a:lnTo>
                  <a:lnTo>
                    <a:pt x="441" y="465"/>
                  </a:lnTo>
                  <a:lnTo>
                    <a:pt x="620" y="453"/>
                  </a:lnTo>
                  <a:lnTo>
                    <a:pt x="560" y="286"/>
                  </a:lnTo>
                  <a:lnTo>
                    <a:pt x="382" y="298"/>
                  </a:lnTo>
                  <a:lnTo>
                    <a:pt x="382" y="72"/>
                  </a:lnTo>
                  <a:lnTo>
                    <a:pt x="263" y="0"/>
                  </a:lnTo>
                  <a:lnTo>
                    <a:pt x="263" y="238"/>
                  </a:lnTo>
                  <a:lnTo>
                    <a:pt x="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1792;p42">
              <a:extLst>
                <a:ext uri="{FF2B5EF4-FFF2-40B4-BE49-F238E27FC236}">
                  <a16:creationId xmlns:a16="http://schemas.microsoft.com/office/drawing/2014/main" id="{F13F8C9F-A331-F69E-AA88-018553977A6A}"/>
                </a:ext>
              </a:extLst>
            </p:cNvPr>
            <p:cNvSpPr/>
            <p:nvPr/>
          </p:nvSpPr>
          <p:spPr>
            <a:xfrm>
              <a:off x="5400542" y="2204794"/>
              <a:ext cx="18307" cy="22884"/>
            </a:xfrm>
            <a:custGeom>
              <a:avLst/>
              <a:gdLst/>
              <a:ahLst/>
              <a:cxnLst/>
              <a:rect l="l" t="t" r="r" b="b"/>
              <a:pathLst>
                <a:path w="620" h="775" extrusionOk="0">
                  <a:moveTo>
                    <a:pt x="72" y="0"/>
                  </a:moveTo>
                  <a:lnTo>
                    <a:pt x="13" y="96"/>
                  </a:lnTo>
                  <a:lnTo>
                    <a:pt x="191" y="322"/>
                  </a:lnTo>
                  <a:lnTo>
                    <a:pt x="1" y="334"/>
                  </a:lnTo>
                  <a:lnTo>
                    <a:pt x="72" y="501"/>
                  </a:lnTo>
                  <a:lnTo>
                    <a:pt x="251" y="465"/>
                  </a:lnTo>
                  <a:lnTo>
                    <a:pt x="251" y="703"/>
                  </a:lnTo>
                  <a:lnTo>
                    <a:pt x="370" y="774"/>
                  </a:lnTo>
                  <a:lnTo>
                    <a:pt x="370" y="536"/>
                  </a:lnTo>
                  <a:lnTo>
                    <a:pt x="549" y="762"/>
                  </a:lnTo>
                  <a:lnTo>
                    <a:pt x="620" y="679"/>
                  </a:lnTo>
                  <a:lnTo>
                    <a:pt x="429" y="465"/>
                  </a:lnTo>
                  <a:lnTo>
                    <a:pt x="620" y="453"/>
                  </a:lnTo>
                  <a:lnTo>
                    <a:pt x="549" y="286"/>
                  </a:lnTo>
                  <a:lnTo>
                    <a:pt x="370" y="298"/>
                  </a:lnTo>
                  <a:lnTo>
                    <a:pt x="370" y="84"/>
                  </a:lnTo>
                  <a:lnTo>
                    <a:pt x="251" y="0"/>
                  </a:lnTo>
                  <a:lnTo>
                    <a:pt x="251" y="239"/>
                  </a:lnTo>
                  <a:lnTo>
                    <a:pt x="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1793;p42">
              <a:extLst>
                <a:ext uri="{FF2B5EF4-FFF2-40B4-BE49-F238E27FC236}">
                  <a16:creationId xmlns:a16="http://schemas.microsoft.com/office/drawing/2014/main" id="{DC55A565-5BB7-9E22-11AB-B82E9FD8A74B}"/>
                </a:ext>
              </a:extLst>
            </p:cNvPr>
            <p:cNvSpPr/>
            <p:nvPr/>
          </p:nvSpPr>
          <p:spPr>
            <a:xfrm>
              <a:off x="5425877" y="2219558"/>
              <a:ext cx="18307" cy="22884"/>
            </a:xfrm>
            <a:custGeom>
              <a:avLst/>
              <a:gdLst/>
              <a:ahLst/>
              <a:cxnLst/>
              <a:rect l="l" t="t" r="r" b="b"/>
              <a:pathLst>
                <a:path w="620" h="775" extrusionOk="0">
                  <a:moveTo>
                    <a:pt x="60" y="1"/>
                  </a:moveTo>
                  <a:lnTo>
                    <a:pt x="0" y="84"/>
                  </a:lnTo>
                  <a:lnTo>
                    <a:pt x="179" y="310"/>
                  </a:lnTo>
                  <a:lnTo>
                    <a:pt x="0" y="322"/>
                  </a:lnTo>
                  <a:lnTo>
                    <a:pt x="60" y="489"/>
                  </a:lnTo>
                  <a:lnTo>
                    <a:pt x="238" y="453"/>
                  </a:lnTo>
                  <a:lnTo>
                    <a:pt x="238" y="691"/>
                  </a:lnTo>
                  <a:lnTo>
                    <a:pt x="357" y="774"/>
                  </a:lnTo>
                  <a:lnTo>
                    <a:pt x="357" y="536"/>
                  </a:lnTo>
                  <a:lnTo>
                    <a:pt x="560" y="751"/>
                  </a:lnTo>
                  <a:lnTo>
                    <a:pt x="619" y="679"/>
                  </a:lnTo>
                  <a:lnTo>
                    <a:pt x="441" y="453"/>
                  </a:lnTo>
                  <a:lnTo>
                    <a:pt x="619" y="441"/>
                  </a:lnTo>
                  <a:lnTo>
                    <a:pt x="560" y="274"/>
                  </a:lnTo>
                  <a:lnTo>
                    <a:pt x="357" y="298"/>
                  </a:lnTo>
                  <a:lnTo>
                    <a:pt x="357" y="72"/>
                  </a:lnTo>
                  <a:lnTo>
                    <a:pt x="238" y="1"/>
                  </a:lnTo>
                  <a:lnTo>
                    <a:pt x="238" y="239"/>
                  </a:lnTo>
                  <a:lnTo>
                    <a:pt x="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1794;p42">
              <a:extLst>
                <a:ext uri="{FF2B5EF4-FFF2-40B4-BE49-F238E27FC236}">
                  <a16:creationId xmlns:a16="http://schemas.microsoft.com/office/drawing/2014/main" id="{7A24387B-CB55-9E2A-8EB6-06FD03EBC791}"/>
                </a:ext>
              </a:extLst>
            </p:cNvPr>
            <p:cNvSpPr/>
            <p:nvPr/>
          </p:nvSpPr>
          <p:spPr>
            <a:xfrm>
              <a:off x="5451182" y="2233967"/>
              <a:ext cx="17953" cy="22884"/>
            </a:xfrm>
            <a:custGeom>
              <a:avLst/>
              <a:gdLst/>
              <a:ahLst/>
              <a:cxnLst/>
              <a:rect l="l" t="t" r="r" b="b"/>
              <a:pathLst>
                <a:path w="608" h="775" extrusionOk="0">
                  <a:moveTo>
                    <a:pt x="60" y="1"/>
                  </a:moveTo>
                  <a:lnTo>
                    <a:pt x="0" y="84"/>
                  </a:lnTo>
                  <a:lnTo>
                    <a:pt x="179" y="310"/>
                  </a:lnTo>
                  <a:lnTo>
                    <a:pt x="0" y="322"/>
                  </a:lnTo>
                  <a:lnTo>
                    <a:pt x="60" y="489"/>
                  </a:lnTo>
                  <a:lnTo>
                    <a:pt x="250" y="477"/>
                  </a:lnTo>
                  <a:lnTo>
                    <a:pt x="250" y="703"/>
                  </a:lnTo>
                  <a:lnTo>
                    <a:pt x="369" y="775"/>
                  </a:lnTo>
                  <a:lnTo>
                    <a:pt x="369" y="536"/>
                  </a:lnTo>
                  <a:lnTo>
                    <a:pt x="548" y="775"/>
                  </a:lnTo>
                  <a:lnTo>
                    <a:pt x="608" y="679"/>
                  </a:lnTo>
                  <a:lnTo>
                    <a:pt x="429" y="465"/>
                  </a:lnTo>
                  <a:lnTo>
                    <a:pt x="608" y="441"/>
                  </a:lnTo>
                  <a:lnTo>
                    <a:pt x="548" y="286"/>
                  </a:lnTo>
                  <a:lnTo>
                    <a:pt x="369" y="310"/>
                  </a:lnTo>
                  <a:lnTo>
                    <a:pt x="369" y="72"/>
                  </a:lnTo>
                  <a:lnTo>
                    <a:pt x="250" y="1"/>
                  </a:lnTo>
                  <a:lnTo>
                    <a:pt x="250" y="239"/>
                  </a:lnTo>
                  <a:lnTo>
                    <a:pt x="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1795;p42">
              <a:extLst>
                <a:ext uri="{FF2B5EF4-FFF2-40B4-BE49-F238E27FC236}">
                  <a16:creationId xmlns:a16="http://schemas.microsoft.com/office/drawing/2014/main" id="{3C42FEB3-D8D6-E714-83B8-8CA35B52A4D2}"/>
                </a:ext>
              </a:extLst>
            </p:cNvPr>
            <p:cNvSpPr/>
            <p:nvPr/>
          </p:nvSpPr>
          <p:spPr>
            <a:xfrm>
              <a:off x="5476133" y="2248377"/>
              <a:ext cx="17953" cy="22884"/>
            </a:xfrm>
            <a:custGeom>
              <a:avLst/>
              <a:gdLst/>
              <a:ahLst/>
              <a:cxnLst/>
              <a:rect l="l" t="t" r="r" b="b"/>
              <a:pathLst>
                <a:path w="608" h="775" extrusionOk="0">
                  <a:moveTo>
                    <a:pt x="72" y="1"/>
                  </a:moveTo>
                  <a:lnTo>
                    <a:pt x="1" y="96"/>
                  </a:lnTo>
                  <a:lnTo>
                    <a:pt x="191" y="310"/>
                  </a:lnTo>
                  <a:lnTo>
                    <a:pt x="1" y="334"/>
                  </a:lnTo>
                  <a:lnTo>
                    <a:pt x="72" y="489"/>
                  </a:lnTo>
                  <a:lnTo>
                    <a:pt x="251" y="477"/>
                  </a:lnTo>
                  <a:lnTo>
                    <a:pt x="251" y="703"/>
                  </a:lnTo>
                  <a:lnTo>
                    <a:pt x="370" y="775"/>
                  </a:lnTo>
                  <a:lnTo>
                    <a:pt x="370" y="537"/>
                  </a:lnTo>
                  <a:lnTo>
                    <a:pt x="548" y="775"/>
                  </a:lnTo>
                  <a:lnTo>
                    <a:pt x="608" y="691"/>
                  </a:lnTo>
                  <a:lnTo>
                    <a:pt x="429" y="465"/>
                  </a:lnTo>
                  <a:lnTo>
                    <a:pt x="608" y="453"/>
                  </a:lnTo>
                  <a:lnTo>
                    <a:pt x="548" y="287"/>
                  </a:lnTo>
                  <a:lnTo>
                    <a:pt x="370" y="310"/>
                  </a:lnTo>
                  <a:lnTo>
                    <a:pt x="370" y="72"/>
                  </a:lnTo>
                  <a:lnTo>
                    <a:pt x="251" y="1"/>
                  </a:lnTo>
                  <a:lnTo>
                    <a:pt x="251" y="239"/>
                  </a:lnTo>
                  <a:lnTo>
                    <a:pt x="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1796;p42">
              <a:extLst>
                <a:ext uri="{FF2B5EF4-FFF2-40B4-BE49-F238E27FC236}">
                  <a16:creationId xmlns:a16="http://schemas.microsoft.com/office/drawing/2014/main" id="{9B00664F-0A3F-54F2-7541-429094371CDF}"/>
                </a:ext>
              </a:extLst>
            </p:cNvPr>
            <p:cNvSpPr/>
            <p:nvPr/>
          </p:nvSpPr>
          <p:spPr>
            <a:xfrm>
              <a:off x="5501438" y="2262786"/>
              <a:ext cx="18337" cy="22884"/>
            </a:xfrm>
            <a:custGeom>
              <a:avLst/>
              <a:gdLst/>
              <a:ahLst/>
              <a:cxnLst/>
              <a:rect l="l" t="t" r="r" b="b"/>
              <a:pathLst>
                <a:path w="621" h="775" extrusionOk="0">
                  <a:moveTo>
                    <a:pt x="239" y="1"/>
                  </a:moveTo>
                  <a:lnTo>
                    <a:pt x="239" y="239"/>
                  </a:lnTo>
                  <a:lnTo>
                    <a:pt x="60" y="25"/>
                  </a:lnTo>
                  <a:lnTo>
                    <a:pt x="1" y="108"/>
                  </a:lnTo>
                  <a:lnTo>
                    <a:pt x="180" y="322"/>
                  </a:lnTo>
                  <a:lnTo>
                    <a:pt x="1" y="334"/>
                  </a:lnTo>
                  <a:lnTo>
                    <a:pt x="60" y="501"/>
                  </a:lnTo>
                  <a:lnTo>
                    <a:pt x="239" y="477"/>
                  </a:lnTo>
                  <a:lnTo>
                    <a:pt x="239" y="703"/>
                  </a:lnTo>
                  <a:lnTo>
                    <a:pt x="358" y="775"/>
                  </a:lnTo>
                  <a:lnTo>
                    <a:pt x="358" y="537"/>
                  </a:lnTo>
                  <a:lnTo>
                    <a:pt x="561" y="775"/>
                  </a:lnTo>
                  <a:lnTo>
                    <a:pt x="620" y="692"/>
                  </a:lnTo>
                  <a:lnTo>
                    <a:pt x="441" y="465"/>
                  </a:lnTo>
                  <a:lnTo>
                    <a:pt x="620" y="453"/>
                  </a:lnTo>
                  <a:lnTo>
                    <a:pt x="561" y="287"/>
                  </a:lnTo>
                  <a:lnTo>
                    <a:pt x="358" y="322"/>
                  </a:lnTo>
                  <a:lnTo>
                    <a:pt x="358" y="72"/>
                  </a:ln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1797;p42">
              <a:extLst>
                <a:ext uri="{FF2B5EF4-FFF2-40B4-BE49-F238E27FC236}">
                  <a16:creationId xmlns:a16="http://schemas.microsoft.com/office/drawing/2014/main" id="{42B7BEE3-9A12-05CD-E190-25287B213408}"/>
                </a:ext>
              </a:extLst>
            </p:cNvPr>
            <p:cNvSpPr/>
            <p:nvPr/>
          </p:nvSpPr>
          <p:spPr>
            <a:xfrm>
              <a:off x="5526773" y="2277580"/>
              <a:ext cx="17953" cy="22529"/>
            </a:xfrm>
            <a:custGeom>
              <a:avLst/>
              <a:gdLst/>
              <a:ahLst/>
              <a:cxnLst/>
              <a:rect l="l" t="t" r="r" b="b"/>
              <a:pathLst>
                <a:path w="608" h="763" extrusionOk="0">
                  <a:moveTo>
                    <a:pt x="250" y="0"/>
                  </a:moveTo>
                  <a:lnTo>
                    <a:pt x="250" y="238"/>
                  </a:lnTo>
                  <a:lnTo>
                    <a:pt x="60" y="12"/>
                  </a:lnTo>
                  <a:lnTo>
                    <a:pt x="0" y="95"/>
                  </a:lnTo>
                  <a:lnTo>
                    <a:pt x="179" y="310"/>
                  </a:lnTo>
                  <a:lnTo>
                    <a:pt x="0" y="322"/>
                  </a:lnTo>
                  <a:lnTo>
                    <a:pt x="60" y="488"/>
                  </a:lnTo>
                  <a:lnTo>
                    <a:pt x="250" y="464"/>
                  </a:lnTo>
                  <a:lnTo>
                    <a:pt x="250" y="464"/>
                  </a:lnTo>
                  <a:lnTo>
                    <a:pt x="226" y="691"/>
                  </a:lnTo>
                  <a:lnTo>
                    <a:pt x="369" y="762"/>
                  </a:lnTo>
                  <a:lnTo>
                    <a:pt x="357" y="536"/>
                  </a:lnTo>
                  <a:lnTo>
                    <a:pt x="548" y="762"/>
                  </a:lnTo>
                  <a:lnTo>
                    <a:pt x="607" y="679"/>
                  </a:lnTo>
                  <a:lnTo>
                    <a:pt x="429" y="452"/>
                  </a:lnTo>
                  <a:lnTo>
                    <a:pt x="607" y="441"/>
                  </a:lnTo>
                  <a:lnTo>
                    <a:pt x="548" y="274"/>
                  </a:lnTo>
                  <a:lnTo>
                    <a:pt x="369" y="310"/>
                  </a:lnTo>
                  <a:lnTo>
                    <a:pt x="369" y="71"/>
                  </a:lnTo>
                  <a:lnTo>
                    <a:pt x="2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1798;p42">
              <a:extLst>
                <a:ext uri="{FF2B5EF4-FFF2-40B4-BE49-F238E27FC236}">
                  <a16:creationId xmlns:a16="http://schemas.microsoft.com/office/drawing/2014/main" id="{AC74789E-6A41-9D06-A067-058B384F1BD3}"/>
                </a:ext>
              </a:extLst>
            </p:cNvPr>
            <p:cNvSpPr/>
            <p:nvPr/>
          </p:nvSpPr>
          <p:spPr>
            <a:xfrm>
              <a:off x="5551723" y="2291989"/>
              <a:ext cx="17953" cy="22884"/>
            </a:xfrm>
            <a:custGeom>
              <a:avLst/>
              <a:gdLst/>
              <a:ahLst/>
              <a:cxnLst/>
              <a:rect l="l" t="t" r="r" b="b"/>
              <a:pathLst>
                <a:path w="608" h="775" extrusionOk="0">
                  <a:moveTo>
                    <a:pt x="251" y="0"/>
                  </a:moveTo>
                  <a:lnTo>
                    <a:pt x="251" y="238"/>
                  </a:lnTo>
                  <a:lnTo>
                    <a:pt x="72" y="12"/>
                  </a:lnTo>
                  <a:lnTo>
                    <a:pt x="1" y="107"/>
                  </a:lnTo>
                  <a:lnTo>
                    <a:pt x="191" y="322"/>
                  </a:lnTo>
                  <a:lnTo>
                    <a:pt x="1" y="322"/>
                  </a:lnTo>
                  <a:lnTo>
                    <a:pt x="72" y="488"/>
                  </a:lnTo>
                  <a:lnTo>
                    <a:pt x="251" y="476"/>
                  </a:lnTo>
                  <a:lnTo>
                    <a:pt x="251" y="715"/>
                  </a:lnTo>
                  <a:lnTo>
                    <a:pt x="370" y="774"/>
                  </a:lnTo>
                  <a:lnTo>
                    <a:pt x="370" y="536"/>
                  </a:lnTo>
                  <a:lnTo>
                    <a:pt x="548" y="774"/>
                  </a:lnTo>
                  <a:lnTo>
                    <a:pt x="608" y="679"/>
                  </a:lnTo>
                  <a:lnTo>
                    <a:pt x="429" y="465"/>
                  </a:lnTo>
                  <a:lnTo>
                    <a:pt x="608" y="441"/>
                  </a:lnTo>
                  <a:lnTo>
                    <a:pt x="548" y="298"/>
                  </a:lnTo>
                  <a:lnTo>
                    <a:pt x="370" y="310"/>
                  </a:lnTo>
                  <a:lnTo>
                    <a:pt x="370" y="72"/>
                  </a:lnTo>
                  <a:lnTo>
                    <a:pt x="2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1799;p42">
              <a:extLst>
                <a:ext uri="{FF2B5EF4-FFF2-40B4-BE49-F238E27FC236}">
                  <a16:creationId xmlns:a16="http://schemas.microsoft.com/office/drawing/2014/main" id="{45B9123F-649F-DB68-5C1B-4290AFAD8996}"/>
                </a:ext>
              </a:extLst>
            </p:cNvPr>
            <p:cNvSpPr/>
            <p:nvPr/>
          </p:nvSpPr>
          <p:spPr>
            <a:xfrm>
              <a:off x="5295425" y="2213269"/>
              <a:ext cx="303425" cy="202588"/>
            </a:xfrm>
            <a:custGeom>
              <a:avLst/>
              <a:gdLst/>
              <a:ahLst/>
              <a:cxnLst/>
              <a:rect l="l" t="t" r="r" b="b"/>
              <a:pathLst>
                <a:path w="10276" h="6861" extrusionOk="0">
                  <a:moveTo>
                    <a:pt x="1251" y="785"/>
                  </a:moveTo>
                  <a:lnTo>
                    <a:pt x="1370" y="856"/>
                  </a:lnTo>
                  <a:lnTo>
                    <a:pt x="1370" y="1106"/>
                  </a:lnTo>
                  <a:lnTo>
                    <a:pt x="1549" y="1083"/>
                  </a:lnTo>
                  <a:lnTo>
                    <a:pt x="1608" y="1249"/>
                  </a:lnTo>
                  <a:lnTo>
                    <a:pt x="1430" y="1261"/>
                  </a:lnTo>
                  <a:lnTo>
                    <a:pt x="1608" y="1499"/>
                  </a:lnTo>
                  <a:lnTo>
                    <a:pt x="1549" y="1595"/>
                  </a:lnTo>
                  <a:lnTo>
                    <a:pt x="1370" y="1357"/>
                  </a:lnTo>
                  <a:lnTo>
                    <a:pt x="1370" y="1595"/>
                  </a:lnTo>
                  <a:lnTo>
                    <a:pt x="1251" y="1523"/>
                  </a:lnTo>
                  <a:lnTo>
                    <a:pt x="1251" y="1285"/>
                  </a:lnTo>
                  <a:lnTo>
                    <a:pt x="1072" y="1297"/>
                  </a:lnTo>
                  <a:lnTo>
                    <a:pt x="1013" y="1130"/>
                  </a:lnTo>
                  <a:lnTo>
                    <a:pt x="1192" y="1118"/>
                  </a:lnTo>
                  <a:lnTo>
                    <a:pt x="1013" y="892"/>
                  </a:lnTo>
                  <a:lnTo>
                    <a:pt x="1072" y="809"/>
                  </a:lnTo>
                  <a:lnTo>
                    <a:pt x="1251" y="1023"/>
                  </a:lnTo>
                  <a:lnTo>
                    <a:pt x="1251" y="785"/>
                  </a:lnTo>
                  <a:close/>
                  <a:moveTo>
                    <a:pt x="2096" y="1273"/>
                  </a:moveTo>
                  <a:lnTo>
                    <a:pt x="2215" y="1357"/>
                  </a:lnTo>
                  <a:lnTo>
                    <a:pt x="2215" y="1595"/>
                  </a:lnTo>
                  <a:lnTo>
                    <a:pt x="2394" y="1571"/>
                  </a:lnTo>
                  <a:lnTo>
                    <a:pt x="2454" y="1738"/>
                  </a:lnTo>
                  <a:lnTo>
                    <a:pt x="2275" y="1749"/>
                  </a:lnTo>
                  <a:lnTo>
                    <a:pt x="2454" y="1999"/>
                  </a:lnTo>
                  <a:lnTo>
                    <a:pt x="2394" y="2083"/>
                  </a:lnTo>
                  <a:lnTo>
                    <a:pt x="2215" y="1845"/>
                  </a:lnTo>
                  <a:lnTo>
                    <a:pt x="2215" y="2083"/>
                  </a:lnTo>
                  <a:lnTo>
                    <a:pt x="2096" y="2011"/>
                  </a:lnTo>
                  <a:lnTo>
                    <a:pt x="2096" y="1773"/>
                  </a:lnTo>
                  <a:lnTo>
                    <a:pt x="1918" y="1785"/>
                  </a:lnTo>
                  <a:lnTo>
                    <a:pt x="1858" y="1618"/>
                  </a:lnTo>
                  <a:lnTo>
                    <a:pt x="2037" y="1607"/>
                  </a:lnTo>
                  <a:lnTo>
                    <a:pt x="1858" y="1380"/>
                  </a:lnTo>
                  <a:lnTo>
                    <a:pt x="1918" y="1297"/>
                  </a:lnTo>
                  <a:lnTo>
                    <a:pt x="2096" y="1511"/>
                  </a:lnTo>
                  <a:lnTo>
                    <a:pt x="2096" y="1273"/>
                  </a:lnTo>
                  <a:close/>
                  <a:moveTo>
                    <a:pt x="2966" y="1773"/>
                  </a:moveTo>
                  <a:lnTo>
                    <a:pt x="3085" y="1845"/>
                  </a:lnTo>
                  <a:lnTo>
                    <a:pt x="3085" y="2083"/>
                  </a:lnTo>
                  <a:lnTo>
                    <a:pt x="3263" y="2071"/>
                  </a:lnTo>
                  <a:lnTo>
                    <a:pt x="3323" y="2238"/>
                  </a:lnTo>
                  <a:lnTo>
                    <a:pt x="3144" y="2249"/>
                  </a:lnTo>
                  <a:lnTo>
                    <a:pt x="3323" y="2488"/>
                  </a:lnTo>
                  <a:lnTo>
                    <a:pt x="3263" y="2571"/>
                  </a:lnTo>
                  <a:lnTo>
                    <a:pt x="3085" y="2333"/>
                  </a:lnTo>
                  <a:lnTo>
                    <a:pt x="3085" y="2571"/>
                  </a:lnTo>
                  <a:lnTo>
                    <a:pt x="2966" y="2500"/>
                  </a:lnTo>
                  <a:lnTo>
                    <a:pt x="2966" y="2261"/>
                  </a:lnTo>
                  <a:lnTo>
                    <a:pt x="2787" y="2273"/>
                  </a:lnTo>
                  <a:lnTo>
                    <a:pt x="2727" y="2119"/>
                  </a:lnTo>
                  <a:lnTo>
                    <a:pt x="2906" y="2095"/>
                  </a:lnTo>
                  <a:lnTo>
                    <a:pt x="2727" y="1880"/>
                  </a:lnTo>
                  <a:lnTo>
                    <a:pt x="2787" y="1785"/>
                  </a:lnTo>
                  <a:lnTo>
                    <a:pt x="2966" y="2011"/>
                  </a:lnTo>
                  <a:lnTo>
                    <a:pt x="2966" y="1773"/>
                  </a:lnTo>
                  <a:close/>
                  <a:moveTo>
                    <a:pt x="3811" y="2261"/>
                  </a:moveTo>
                  <a:lnTo>
                    <a:pt x="3930" y="2333"/>
                  </a:lnTo>
                  <a:lnTo>
                    <a:pt x="3930" y="2571"/>
                  </a:lnTo>
                  <a:lnTo>
                    <a:pt x="4109" y="2559"/>
                  </a:lnTo>
                  <a:lnTo>
                    <a:pt x="4168" y="2726"/>
                  </a:lnTo>
                  <a:lnTo>
                    <a:pt x="3989" y="2738"/>
                  </a:lnTo>
                  <a:lnTo>
                    <a:pt x="4168" y="2976"/>
                  </a:lnTo>
                  <a:lnTo>
                    <a:pt x="4109" y="3071"/>
                  </a:lnTo>
                  <a:lnTo>
                    <a:pt x="3930" y="2833"/>
                  </a:lnTo>
                  <a:lnTo>
                    <a:pt x="3930" y="3071"/>
                  </a:lnTo>
                  <a:lnTo>
                    <a:pt x="3811" y="2988"/>
                  </a:lnTo>
                  <a:lnTo>
                    <a:pt x="3811" y="2750"/>
                  </a:lnTo>
                  <a:lnTo>
                    <a:pt x="3632" y="2773"/>
                  </a:lnTo>
                  <a:lnTo>
                    <a:pt x="3573" y="2607"/>
                  </a:lnTo>
                  <a:lnTo>
                    <a:pt x="3751" y="2595"/>
                  </a:lnTo>
                  <a:lnTo>
                    <a:pt x="3573" y="2369"/>
                  </a:lnTo>
                  <a:lnTo>
                    <a:pt x="3632" y="2273"/>
                  </a:lnTo>
                  <a:lnTo>
                    <a:pt x="3811" y="2500"/>
                  </a:lnTo>
                  <a:lnTo>
                    <a:pt x="3811" y="2261"/>
                  </a:lnTo>
                  <a:close/>
                  <a:moveTo>
                    <a:pt x="4656" y="2761"/>
                  </a:moveTo>
                  <a:lnTo>
                    <a:pt x="4775" y="2845"/>
                  </a:lnTo>
                  <a:lnTo>
                    <a:pt x="4775" y="3083"/>
                  </a:lnTo>
                  <a:lnTo>
                    <a:pt x="4954" y="3059"/>
                  </a:lnTo>
                  <a:lnTo>
                    <a:pt x="5013" y="3226"/>
                  </a:lnTo>
                  <a:lnTo>
                    <a:pt x="4835" y="3238"/>
                  </a:lnTo>
                  <a:lnTo>
                    <a:pt x="5013" y="3488"/>
                  </a:lnTo>
                  <a:lnTo>
                    <a:pt x="4954" y="3571"/>
                  </a:lnTo>
                  <a:lnTo>
                    <a:pt x="4775" y="3333"/>
                  </a:lnTo>
                  <a:lnTo>
                    <a:pt x="4775" y="3571"/>
                  </a:lnTo>
                  <a:lnTo>
                    <a:pt x="4656" y="3500"/>
                  </a:lnTo>
                  <a:lnTo>
                    <a:pt x="4656" y="3262"/>
                  </a:lnTo>
                  <a:lnTo>
                    <a:pt x="4478" y="3273"/>
                  </a:lnTo>
                  <a:lnTo>
                    <a:pt x="4418" y="3107"/>
                  </a:lnTo>
                  <a:lnTo>
                    <a:pt x="4597" y="3095"/>
                  </a:lnTo>
                  <a:lnTo>
                    <a:pt x="4418" y="2869"/>
                  </a:lnTo>
                  <a:lnTo>
                    <a:pt x="4478" y="2785"/>
                  </a:lnTo>
                  <a:lnTo>
                    <a:pt x="4656" y="3000"/>
                  </a:lnTo>
                  <a:lnTo>
                    <a:pt x="4656" y="2761"/>
                  </a:lnTo>
                  <a:close/>
                  <a:moveTo>
                    <a:pt x="5525" y="3262"/>
                  </a:moveTo>
                  <a:lnTo>
                    <a:pt x="5644" y="3333"/>
                  </a:lnTo>
                  <a:lnTo>
                    <a:pt x="5644" y="3571"/>
                  </a:lnTo>
                  <a:lnTo>
                    <a:pt x="5823" y="3559"/>
                  </a:lnTo>
                  <a:lnTo>
                    <a:pt x="5883" y="3726"/>
                  </a:lnTo>
                  <a:lnTo>
                    <a:pt x="5704" y="3738"/>
                  </a:lnTo>
                  <a:lnTo>
                    <a:pt x="5883" y="3976"/>
                  </a:lnTo>
                  <a:lnTo>
                    <a:pt x="5823" y="4059"/>
                  </a:lnTo>
                  <a:lnTo>
                    <a:pt x="5644" y="3821"/>
                  </a:lnTo>
                  <a:lnTo>
                    <a:pt x="5644" y="4059"/>
                  </a:lnTo>
                  <a:lnTo>
                    <a:pt x="5525" y="3988"/>
                  </a:lnTo>
                  <a:lnTo>
                    <a:pt x="5525" y="3750"/>
                  </a:lnTo>
                  <a:lnTo>
                    <a:pt x="5347" y="3762"/>
                  </a:lnTo>
                  <a:lnTo>
                    <a:pt x="5287" y="3607"/>
                  </a:lnTo>
                  <a:lnTo>
                    <a:pt x="5466" y="3583"/>
                  </a:lnTo>
                  <a:lnTo>
                    <a:pt x="5287" y="3369"/>
                  </a:lnTo>
                  <a:lnTo>
                    <a:pt x="5347" y="3273"/>
                  </a:lnTo>
                  <a:lnTo>
                    <a:pt x="5525" y="3500"/>
                  </a:lnTo>
                  <a:lnTo>
                    <a:pt x="5525" y="3262"/>
                  </a:lnTo>
                  <a:close/>
                  <a:moveTo>
                    <a:pt x="6371" y="3750"/>
                  </a:moveTo>
                  <a:lnTo>
                    <a:pt x="6490" y="3821"/>
                  </a:lnTo>
                  <a:lnTo>
                    <a:pt x="6490" y="4059"/>
                  </a:lnTo>
                  <a:lnTo>
                    <a:pt x="6668" y="4047"/>
                  </a:lnTo>
                  <a:lnTo>
                    <a:pt x="6728" y="4214"/>
                  </a:lnTo>
                  <a:lnTo>
                    <a:pt x="6549" y="4226"/>
                  </a:lnTo>
                  <a:lnTo>
                    <a:pt x="6728" y="4464"/>
                  </a:lnTo>
                  <a:lnTo>
                    <a:pt x="6668" y="4559"/>
                  </a:lnTo>
                  <a:lnTo>
                    <a:pt x="6490" y="4321"/>
                  </a:lnTo>
                  <a:lnTo>
                    <a:pt x="6490" y="4559"/>
                  </a:lnTo>
                  <a:lnTo>
                    <a:pt x="6371" y="4476"/>
                  </a:lnTo>
                  <a:lnTo>
                    <a:pt x="6371" y="4238"/>
                  </a:lnTo>
                  <a:lnTo>
                    <a:pt x="6192" y="4262"/>
                  </a:lnTo>
                  <a:lnTo>
                    <a:pt x="6133" y="4095"/>
                  </a:lnTo>
                  <a:lnTo>
                    <a:pt x="6311" y="4083"/>
                  </a:lnTo>
                  <a:lnTo>
                    <a:pt x="6133" y="3857"/>
                  </a:lnTo>
                  <a:lnTo>
                    <a:pt x="6192" y="3762"/>
                  </a:lnTo>
                  <a:lnTo>
                    <a:pt x="6371" y="3988"/>
                  </a:lnTo>
                  <a:lnTo>
                    <a:pt x="6371" y="3750"/>
                  </a:lnTo>
                  <a:close/>
                  <a:moveTo>
                    <a:pt x="7216" y="4238"/>
                  </a:moveTo>
                  <a:lnTo>
                    <a:pt x="7335" y="4309"/>
                  </a:lnTo>
                  <a:lnTo>
                    <a:pt x="7335" y="4547"/>
                  </a:lnTo>
                  <a:lnTo>
                    <a:pt x="7514" y="4535"/>
                  </a:lnTo>
                  <a:lnTo>
                    <a:pt x="7573" y="4702"/>
                  </a:lnTo>
                  <a:lnTo>
                    <a:pt x="7395" y="4714"/>
                  </a:lnTo>
                  <a:lnTo>
                    <a:pt x="7573" y="4952"/>
                  </a:lnTo>
                  <a:lnTo>
                    <a:pt x="7514" y="5047"/>
                  </a:lnTo>
                  <a:lnTo>
                    <a:pt x="7335" y="4809"/>
                  </a:lnTo>
                  <a:lnTo>
                    <a:pt x="7335" y="5047"/>
                  </a:lnTo>
                  <a:lnTo>
                    <a:pt x="7216" y="4976"/>
                  </a:lnTo>
                  <a:lnTo>
                    <a:pt x="7216" y="4726"/>
                  </a:lnTo>
                  <a:lnTo>
                    <a:pt x="7037" y="4750"/>
                  </a:lnTo>
                  <a:lnTo>
                    <a:pt x="6978" y="4583"/>
                  </a:lnTo>
                  <a:lnTo>
                    <a:pt x="7157" y="4571"/>
                  </a:lnTo>
                  <a:lnTo>
                    <a:pt x="6978" y="4345"/>
                  </a:lnTo>
                  <a:lnTo>
                    <a:pt x="7037" y="4250"/>
                  </a:lnTo>
                  <a:lnTo>
                    <a:pt x="7216" y="4476"/>
                  </a:lnTo>
                  <a:lnTo>
                    <a:pt x="7216" y="4238"/>
                  </a:lnTo>
                  <a:close/>
                  <a:moveTo>
                    <a:pt x="8085" y="4726"/>
                  </a:moveTo>
                  <a:lnTo>
                    <a:pt x="8204" y="4809"/>
                  </a:lnTo>
                  <a:lnTo>
                    <a:pt x="8204" y="5047"/>
                  </a:lnTo>
                  <a:lnTo>
                    <a:pt x="8383" y="5024"/>
                  </a:lnTo>
                  <a:lnTo>
                    <a:pt x="8442" y="5190"/>
                  </a:lnTo>
                  <a:lnTo>
                    <a:pt x="8264" y="5214"/>
                  </a:lnTo>
                  <a:lnTo>
                    <a:pt x="8442" y="5452"/>
                  </a:lnTo>
                  <a:lnTo>
                    <a:pt x="8383" y="5536"/>
                  </a:lnTo>
                  <a:lnTo>
                    <a:pt x="8204" y="5297"/>
                  </a:lnTo>
                  <a:lnTo>
                    <a:pt x="8204" y="5536"/>
                  </a:lnTo>
                  <a:lnTo>
                    <a:pt x="8085" y="5464"/>
                  </a:lnTo>
                  <a:lnTo>
                    <a:pt x="8085" y="5226"/>
                  </a:lnTo>
                  <a:lnTo>
                    <a:pt x="7907" y="5238"/>
                  </a:lnTo>
                  <a:lnTo>
                    <a:pt x="7847" y="5071"/>
                  </a:lnTo>
                  <a:lnTo>
                    <a:pt x="8026" y="5059"/>
                  </a:lnTo>
                  <a:lnTo>
                    <a:pt x="7847" y="4833"/>
                  </a:lnTo>
                  <a:lnTo>
                    <a:pt x="7907" y="4750"/>
                  </a:lnTo>
                  <a:lnTo>
                    <a:pt x="8085" y="4976"/>
                  </a:lnTo>
                  <a:lnTo>
                    <a:pt x="8085" y="4726"/>
                  </a:lnTo>
                  <a:close/>
                  <a:moveTo>
                    <a:pt x="8931" y="5226"/>
                  </a:moveTo>
                  <a:lnTo>
                    <a:pt x="9050" y="5297"/>
                  </a:lnTo>
                  <a:lnTo>
                    <a:pt x="9050" y="5536"/>
                  </a:lnTo>
                  <a:lnTo>
                    <a:pt x="9228" y="5524"/>
                  </a:lnTo>
                  <a:lnTo>
                    <a:pt x="9288" y="5678"/>
                  </a:lnTo>
                  <a:lnTo>
                    <a:pt x="9109" y="5702"/>
                  </a:lnTo>
                  <a:lnTo>
                    <a:pt x="9288" y="5940"/>
                  </a:lnTo>
                  <a:lnTo>
                    <a:pt x="9228" y="6024"/>
                  </a:lnTo>
                  <a:lnTo>
                    <a:pt x="9050" y="5786"/>
                  </a:lnTo>
                  <a:lnTo>
                    <a:pt x="9050" y="6024"/>
                  </a:lnTo>
                  <a:lnTo>
                    <a:pt x="8931" y="5952"/>
                  </a:lnTo>
                  <a:lnTo>
                    <a:pt x="8931" y="5714"/>
                  </a:lnTo>
                  <a:lnTo>
                    <a:pt x="8752" y="5726"/>
                  </a:lnTo>
                  <a:lnTo>
                    <a:pt x="8692" y="5571"/>
                  </a:lnTo>
                  <a:lnTo>
                    <a:pt x="8871" y="5548"/>
                  </a:lnTo>
                  <a:lnTo>
                    <a:pt x="8692" y="5321"/>
                  </a:lnTo>
                  <a:lnTo>
                    <a:pt x="8752" y="5238"/>
                  </a:lnTo>
                  <a:lnTo>
                    <a:pt x="8931" y="5464"/>
                  </a:lnTo>
                  <a:lnTo>
                    <a:pt x="8931" y="5226"/>
                  </a:lnTo>
                  <a:close/>
                  <a:moveTo>
                    <a:pt x="366" y="1"/>
                  </a:moveTo>
                  <a:cubicBezTo>
                    <a:pt x="153" y="1"/>
                    <a:pt x="9" y="170"/>
                    <a:pt x="1" y="464"/>
                  </a:cubicBezTo>
                  <a:cubicBezTo>
                    <a:pt x="1" y="880"/>
                    <a:pt x="299" y="1404"/>
                    <a:pt x="656" y="1607"/>
                  </a:cubicBezTo>
                  <a:lnTo>
                    <a:pt x="4406" y="3762"/>
                  </a:lnTo>
                  <a:lnTo>
                    <a:pt x="9597" y="6774"/>
                  </a:lnTo>
                  <a:cubicBezTo>
                    <a:pt x="9707" y="6832"/>
                    <a:pt x="9811" y="6860"/>
                    <a:pt x="9902" y="6860"/>
                  </a:cubicBezTo>
                  <a:cubicBezTo>
                    <a:pt x="10126" y="6860"/>
                    <a:pt x="10276" y="6693"/>
                    <a:pt x="10276" y="6405"/>
                  </a:cubicBezTo>
                  <a:cubicBezTo>
                    <a:pt x="10276" y="5988"/>
                    <a:pt x="9978" y="5476"/>
                    <a:pt x="9621" y="5250"/>
                  </a:cubicBezTo>
                  <a:lnTo>
                    <a:pt x="668" y="94"/>
                  </a:lnTo>
                  <a:cubicBezTo>
                    <a:pt x="558" y="31"/>
                    <a:pt x="456" y="1"/>
                    <a:pt x="366" y="1"/>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1800;p42">
              <a:extLst>
                <a:ext uri="{FF2B5EF4-FFF2-40B4-BE49-F238E27FC236}">
                  <a16:creationId xmlns:a16="http://schemas.microsoft.com/office/drawing/2014/main" id="{74EC884B-22E2-AEDA-743D-70FE838296AC}"/>
                </a:ext>
              </a:extLst>
            </p:cNvPr>
            <p:cNvSpPr/>
            <p:nvPr/>
          </p:nvSpPr>
          <p:spPr>
            <a:xfrm>
              <a:off x="5324982" y="2237835"/>
              <a:ext cx="17953" cy="22884"/>
            </a:xfrm>
            <a:custGeom>
              <a:avLst/>
              <a:gdLst/>
              <a:ahLst/>
              <a:cxnLst/>
              <a:rect l="l" t="t" r="r" b="b"/>
              <a:pathLst>
                <a:path w="608" h="775" extrusionOk="0">
                  <a:moveTo>
                    <a:pt x="60" y="1"/>
                  </a:moveTo>
                  <a:lnTo>
                    <a:pt x="0" y="96"/>
                  </a:lnTo>
                  <a:lnTo>
                    <a:pt x="179" y="310"/>
                  </a:lnTo>
                  <a:lnTo>
                    <a:pt x="0" y="334"/>
                  </a:lnTo>
                  <a:lnTo>
                    <a:pt x="60" y="477"/>
                  </a:lnTo>
                  <a:lnTo>
                    <a:pt x="250" y="465"/>
                  </a:lnTo>
                  <a:lnTo>
                    <a:pt x="250" y="703"/>
                  </a:lnTo>
                  <a:lnTo>
                    <a:pt x="369" y="775"/>
                  </a:lnTo>
                  <a:lnTo>
                    <a:pt x="369" y="536"/>
                  </a:lnTo>
                  <a:lnTo>
                    <a:pt x="548" y="763"/>
                  </a:lnTo>
                  <a:lnTo>
                    <a:pt x="607" y="667"/>
                  </a:lnTo>
                  <a:lnTo>
                    <a:pt x="429" y="453"/>
                  </a:lnTo>
                  <a:lnTo>
                    <a:pt x="607" y="453"/>
                  </a:lnTo>
                  <a:lnTo>
                    <a:pt x="548" y="286"/>
                  </a:lnTo>
                  <a:lnTo>
                    <a:pt x="369" y="298"/>
                  </a:lnTo>
                  <a:lnTo>
                    <a:pt x="369" y="60"/>
                  </a:lnTo>
                  <a:lnTo>
                    <a:pt x="250" y="1"/>
                  </a:lnTo>
                  <a:lnTo>
                    <a:pt x="250" y="227"/>
                  </a:lnTo>
                  <a:lnTo>
                    <a:pt x="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1801;p42">
              <a:extLst>
                <a:ext uri="{FF2B5EF4-FFF2-40B4-BE49-F238E27FC236}">
                  <a16:creationId xmlns:a16="http://schemas.microsoft.com/office/drawing/2014/main" id="{2CEE32A5-3617-4D8F-81E6-5A5471145BD7}"/>
                </a:ext>
              </a:extLst>
            </p:cNvPr>
            <p:cNvSpPr/>
            <p:nvPr/>
          </p:nvSpPr>
          <p:spPr>
            <a:xfrm>
              <a:off x="5349932" y="2252245"/>
              <a:ext cx="18661" cy="22884"/>
            </a:xfrm>
            <a:custGeom>
              <a:avLst/>
              <a:gdLst/>
              <a:ahLst/>
              <a:cxnLst/>
              <a:rect l="l" t="t" r="r" b="b"/>
              <a:pathLst>
                <a:path w="632" h="775" extrusionOk="0">
                  <a:moveTo>
                    <a:pt x="72" y="1"/>
                  </a:moveTo>
                  <a:lnTo>
                    <a:pt x="0" y="96"/>
                  </a:lnTo>
                  <a:lnTo>
                    <a:pt x="191" y="322"/>
                  </a:lnTo>
                  <a:lnTo>
                    <a:pt x="0" y="334"/>
                  </a:lnTo>
                  <a:lnTo>
                    <a:pt x="72" y="477"/>
                  </a:lnTo>
                  <a:lnTo>
                    <a:pt x="250" y="465"/>
                  </a:lnTo>
                  <a:lnTo>
                    <a:pt x="250" y="703"/>
                  </a:lnTo>
                  <a:lnTo>
                    <a:pt x="369" y="775"/>
                  </a:lnTo>
                  <a:lnTo>
                    <a:pt x="369" y="537"/>
                  </a:lnTo>
                  <a:lnTo>
                    <a:pt x="548" y="763"/>
                  </a:lnTo>
                  <a:lnTo>
                    <a:pt x="608" y="679"/>
                  </a:lnTo>
                  <a:lnTo>
                    <a:pt x="429" y="465"/>
                  </a:lnTo>
                  <a:lnTo>
                    <a:pt x="631" y="453"/>
                  </a:lnTo>
                  <a:lnTo>
                    <a:pt x="548" y="287"/>
                  </a:lnTo>
                  <a:lnTo>
                    <a:pt x="369" y="298"/>
                  </a:lnTo>
                  <a:lnTo>
                    <a:pt x="369" y="60"/>
                  </a:lnTo>
                  <a:lnTo>
                    <a:pt x="250" y="1"/>
                  </a:lnTo>
                  <a:lnTo>
                    <a:pt x="250" y="239"/>
                  </a:lnTo>
                  <a:lnTo>
                    <a:pt x="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1802;p42">
              <a:extLst>
                <a:ext uri="{FF2B5EF4-FFF2-40B4-BE49-F238E27FC236}">
                  <a16:creationId xmlns:a16="http://schemas.microsoft.com/office/drawing/2014/main" id="{DE3EE4A3-59F2-B160-3F85-83FA98F11156}"/>
                </a:ext>
              </a:extLst>
            </p:cNvPr>
            <p:cNvSpPr/>
            <p:nvPr/>
          </p:nvSpPr>
          <p:spPr>
            <a:xfrm>
              <a:off x="5375237" y="2267009"/>
              <a:ext cx="18307" cy="22884"/>
            </a:xfrm>
            <a:custGeom>
              <a:avLst/>
              <a:gdLst/>
              <a:ahLst/>
              <a:cxnLst/>
              <a:rect l="l" t="t" r="r" b="b"/>
              <a:pathLst>
                <a:path w="620" h="775" extrusionOk="0">
                  <a:moveTo>
                    <a:pt x="72" y="1"/>
                  </a:moveTo>
                  <a:lnTo>
                    <a:pt x="1" y="84"/>
                  </a:lnTo>
                  <a:lnTo>
                    <a:pt x="191" y="310"/>
                  </a:lnTo>
                  <a:lnTo>
                    <a:pt x="1" y="322"/>
                  </a:lnTo>
                  <a:lnTo>
                    <a:pt x="72" y="489"/>
                  </a:lnTo>
                  <a:lnTo>
                    <a:pt x="251" y="453"/>
                  </a:lnTo>
                  <a:lnTo>
                    <a:pt x="251" y="691"/>
                  </a:lnTo>
                  <a:lnTo>
                    <a:pt x="370" y="775"/>
                  </a:lnTo>
                  <a:lnTo>
                    <a:pt x="370" y="525"/>
                  </a:lnTo>
                  <a:lnTo>
                    <a:pt x="560" y="751"/>
                  </a:lnTo>
                  <a:lnTo>
                    <a:pt x="620" y="668"/>
                  </a:lnTo>
                  <a:lnTo>
                    <a:pt x="441" y="453"/>
                  </a:lnTo>
                  <a:lnTo>
                    <a:pt x="620" y="441"/>
                  </a:lnTo>
                  <a:lnTo>
                    <a:pt x="560" y="275"/>
                  </a:lnTo>
                  <a:lnTo>
                    <a:pt x="370" y="299"/>
                  </a:lnTo>
                  <a:lnTo>
                    <a:pt x="370" y="72"/>
                  </a:lnTo>
                  <a:lnTo>
                    <a:pt x="251" y="1"/>
                  </a:lnTo>
                  <a:lnTo>
                    <a:pt x="251" y="227"/>
                  </a:lnTo>
                  <a:lnTo>
                    <a:pt x="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1803;p42">
              <a:extLst>
                <a:ext uri="{FF2B5EF4-FFF2-40B4-BE49-F238E27FC236}">
                  <a16:creationId xmlns:a16="http://schemas.microsoft.com/office/drawing/2014/main" id="{7C0917A2-1ACC-8746-115E-325DEFA0B6B3}"/>
                </a:ext>
              </a:extLst>
            </p:cNvPr>
            <p:cNvSpPr/>
            <p:nvPr/>
          </p:nvSpPr>
          <p:spPr>
            <a:xfrm>
              <a:off x="5400542" y="2281448"/>
              <a:ext cx="17982" cy="22854"/>
            </a:xfrm>
            <a:custGeom>
              <a:avLst/>
              <a:gdLst/>
              <a:ahLst/>
              <a:cxnLst/>
              <a:rect l="l" t="t" r="r" b="b"/>
              <a:pathLst>
                <a:path w="609" h="774" extrusionOk="0">
                  <a:moveTo>
                    <a:pt x="60" y="0"/>
                  </a:moveTo>
                  <a:lnTo>
                    <a:pt x="1" y="83"/>
                  </a:lnTo>
                  <a:lnTo>
                    <a:pt x="179" y="310"/>
                  </a:lnTo>
                  <a:lnTo>
                    <a:pt x="1" y="321"/>
                  </a:lnTo>
                  <a:lnTo>
                    <a:pt x="60" y="488"/>
                  </a:lnTo>
                  <a:lnTo>
                    <a:pt x="251" y="464"/>
                  </a:lnTo>
                  <a:lnTo>
                    <a:pt x="251" y="464"/>
                  </a:lnTo>
                  <a:lnTo>
                    <a:pt x="239" y="702"/>
                  </a:lnTo>
                  <a:lnTo>
                    <a:pt x="370" y="774"/>
                  </a:lnTo>
                  <a:lnTo>
                    <a:pt x="358" y="536"/>
                  </a:lnTo>
                  <a:lnTo>
                    <a:pt x="549" y="762"/>
                  </a:lnTo>
                  <a:lnTo>
                    <a:pt x="608" y="667"/>
                  </a:lnTo>
                  <a:lnTo>
                    <a:pt x="429" y="464"/>
                  </a:lnTo>
                  <a:lnTo>
                    <a:pt x="608" y="441"/>
                  </a:lnTo>
                  <a:lnTo>
                    <a:pt x="549" y="286"/>
                  </a:lnTo>
                  <a:lnTo>
                    <a:pt x="370" y="298"/>
                  </a:lnTo>
                  <a:lnTo>
                    <a:pt x="370" y="71"/>
                  </a:lnTo>
                  <a:lnTo>
                    <a:pt x="251" y="0"/>
                  </a:lnTo>
                  <a:lnTo>
                    <a:pt x="251" y="238"/>
                  </a:lnTo>
                  <a:lnTo>
                    <a:pt x="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1804;p42">
              <a:extLst>
                <a:ext uri="{FF2B5EF4-FFF2-40B4-BE49-F238E27FC236}">
                  <a16:creationId xmlns:a16="http://schemas.microsoft.com/office/drawing/2014/main" id="{CD112C2E-EC2D-3F51-A22F-04F53477B33E}"/>
                </a:ext>
              </a:extLst>
            </p:cNvPr>
            <p:cNvSpPr/>
            <p:nvPr/>
          </p:nvSpPr>
          <p:spPr>
            <a:xfrm>
              <a:off x="5425523" y="2295857"/>
              <a:ext cx="17953" cy="22884"/>
            </a:xfrm>
            <a:custGeom>
              <a:avLst/>
              <a:gdLst/>
              <a:ahLst/>
              <a:cxnLst/>
              <a:rect l="l" t="t" r="r" b="b"/>
              <a:pathLst>
                <a:path w="608" h="775" extrusionOk="0">
                  <a:moveTo>
                    <a:pt x="72" y="0"/>
                  </a:moveTo>
                  <a:lnTo>
                    <a:pt x="0" y="95"/>
                  </a:lnTo>
                  <a:lnTo>
                    <a:pt x="191" y="310"/>
                  </a:lnTo>
                  <a:lnTo>
                    <a:pt x="0" y="334"/>
                  </a:lnTo>
                  <a:lnTo>
                    <a:pt x="72" y="488"/>
                  </a:lnTo>
                  <a:lnTo>
                    <a:pt x="250" y="465"/>
                  </a:lnTo>
                  <a:lnTo>
                    <a:pt x="250" y="703"/>
                  </a:lnTo>
                  <a:lnTo>
                    <a:pt x="369" y="774"/>
                  </a:lnTo>
                  <a:lnTo>
                    <a:pt x="369" y="536"/>
                  </a:lnTo>
                  <a:lnTo>
                    <a:pt x="548" y="762"/>
                  </a:lnTo>
                  <a:lnTo>
                    <a:pt x="607" y="691"/>
                  </a:lnTo>
                  <a:lnTo>
                    <a:pt x="429" y="465"/>
                  </a:lnTo>
                  <a:lnTo>
                    <a:pt x="607" y="441"/>
                  </a:lnTo>
                  <a:lnTo>
                    <a:pt x="548" y="286"/>
                  </a:lnTo>
                  <a:lnTo>
                    <a:pt x="369" y="298"/>
                  </a:lnTo>
                  <a:lnTo>
                    <a:pt x="369" y="72"/>
                  </a:lnTo>
                  <a:lnTo>
                    <a:pt x="250" y="0"/>
                  </a:lnTo>
                  <a:lnTo>
                    <a:pt x="250" y="238"/>
                  </a:lnTo>
                  <a:lnTo>
                    <a:pt x="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1805;p42">
              <a:extLst>
                <a:ext uri="{FF2B5EF4-FFF2-40B4-BE49-F238E27FC236}">
                  <a16:creationId xmlns:a16="http://schemas.microsoft.com/office/drawing/2014/main" id="{3CF2456D-A1D5-324B-C118-1D1823C96C68}"/>
                </a:ext>
              </a:extLst>
            </p:cNvPr>
            <p:cNvSpPr/>
            <p:nvPr/>
          </p:nvSpPr>
          <p:spPr>
            <a:xfrm>
              <a:off x="5451182" y="2310266"/>
              <a:ext cx="17953" cy="22884"/>
            </a:xfrm>
            <a:custGeom>
              <a:avLst/>
              <a:gdLst/>
              <a:ahLst/>
              <a:cxnLst/>
              <a:rect l="l" t="t" r="r" b="b"/>
              <a:pathLst>
                <a:path w="608" h="775" extrusionOk="0">
                  <a:moveTo>
                    <a:pt x="60" y="0"/>
                  </a:moveTo>
                  <a:lnTo>
                    <a:pt x="0" y="96"/>
                  </a:lnTo>
                  <a:lnTo>
                    <a:pt x="179" y="322"/>
                  </a:lnTo>
                  <a:lnTo>
                    <a:pt x="0" y="334"/>
                  </a:lnTo>
                  <a:lnTo>
                    <a:pt x="60" y="500"/>
                  </a:lnTo>
                  <a:lnTo>
                    <a:pt x="238" y="477"/>
                  </a:lnTo>
                  <a:lnTo>
                    <a:pt x="238" y="703"/>
                  </a:lnTo>
                  <a:lnTo>
                    <a:pt x="358" y="774"/>
                  </a:lnTo>
                  <a:lnTo>
                    <a:pt x="358" y="536"/>
                  </a:lnTo>
                  <a:lnTo>
                    <a:pt x="536" y="774"/>
                  </a:lnTo>
                  <a:lnTo>
                    <a:pt x="608" y="691"/>
                  </a:lnTo>
                  <a:lnTo>
                    <a:pt x="405" y="465"/>
                  </a:lnTo>
                  <a:lnTo>
                    <a:pt x="608" y="453"/>
                  </a:lnTo>
                  <a:lnTo>
                    <a:pt x="548" y="286"/>
                  </a:lnTo>
                  <a:lnTo>
                    <a:pt x="358" y="322"/>
                  </a:lnTo>
                  <a:lnTo>
                    <a:pt x="358" y="84"/>
                  </a:lnTo>
                  <a:lnTo>
                    <a:pt x="238" y="0"/>
                  </a:lnTo>
                  <a:lnTo>
                    <a:pt x="238" y="238"/>
                  </a:lnTo>
                  <a:lnTo>
                    <a:pt x="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1806;p42">
              <a:extLst>
                <a:ext uri="{FF2B5EF4-FFF2-40B4-BE49-F238E27FC236}">
                  <a16:creationId xmlns:a16="http://schemas.microsoft.com/office/drawing/2014/main" id="{490576F1-8A77-80B3-57EC-264ED462003B}"/>
                </a:ext>
              </a:extLst>
            </p:cNvPr>
            <p:cNvSpPr/>
            <p:nvPr/>
          </p:nvSpPr>
          <p:spPr>
            <a:xfrm>
              <a:off x="5476133" y="2325030"/>
              <a:ext cx="17953" cy="22884"/>
            </a:xfrm>
            <a:custGeom>
              <a:avLst/>
              <a:gdLst/>
              <a:ahLst/>
              <a:cxnLst/>
              <a:rect l="l" t="t" r="r" b="b"/>
              <a:pathLst>
                <a:path w="608" h="775" extrusionOk="0">
                  <a:moveTo>
                    <a:pt x="239" y="0"/>
                  </a:moveTo>
                  <a:lnTo>
                    <a:pt x="251" y="239"/>
                  </a:lnTo>
                  <a:lnTo>
                    <a:pt x="60" y="12"/>
                  </a:lnTo>
                  <a:lnTo>
                    <a:pt x="1" y="84"/>
                  </a:lnTo>
                  <a:lnTo>
                    <a:pt x="179" y="310"/>
                  </a:lnTo>
                  <a:lnTo>
                    <a:pt x="1" y="322"/>
                  </a:lnTo>
                  <a:lnTo>
                    <a:pt x="60" y="489"/>
                  </a:lnTo>
                  <a:lnTo>
                    <a:pt x="239" y="477"/>
                  </a:lnTo>
                  <a:lnTo>
                    <a:pt x="239" y="691"/>
                  </a:lnTo>
                  <a:lnTo>
                    <a:pt x="358" y="774"/>
                  </a:lnTo>
                  <a:lnTo>
                    <a:pt x="358" y="536"/>
                  </a:lnTo>
                  <a:lnTo>
                    <a:pt x="548" y="774"/>
                  </a:lnTo>
                  <a:lnTo>
                    <a:pt x="608" y="679"/>
                  </a:lnTo>
                  <a:lnTo>
                    <a:pt x="429" y="453"/>
                  </a:lnTo>
                  <a:lnTo>
                    <a:pt x="608" y="441"/>
                  </a:lnTo>
                  <a:lnTo>
                    <a:pt x="548" y="274"/>
                  </a:lnTo>
                  <a:lnTo>
                    <a:pt x="358" y="310"/>
                  </a:lnTo>
                  <a:lnTo>
                    <a:pt x="358" y="310"/>
                  </a:lnTo>
                  <a:lnTo>
                    <a:pt x="370" y="72"/>
                  </a:lnTo>
                  <a:lnTo>
                    <a:pt x="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1807;p42">
              <a:extLst>
                <a:ext uri="{FF2B5EF4-FFF2-40B4-BE49-F238E27FC236}">
                  <a16:creationId xmlns:a16="http://schemas.microsoft.com/office/drawing/2014/main" id="{9D11204B-C22F-CCD8-7020-D7F615D963E8}"/>
                </a:ext>
              </a:extLst>
            </p:cNvPr>
            <p:cNvSpPr/>
            <p:nvPr/>
          </p:nvSpPr>
          <p:spPr>
            <a:xfrm>
              <a:off x="5501113" y="2339440"/>
              <a:ext cx="17953" cy="22884"/>
            </a:xfrm>
            <a:custGeom>
              <a:avLst/>
              <a:gdLst/>
              <a:ahLst/>
              <a:cxnLst/>
              <a:rect l="l" t="t" r="r" b="b"/>
              <a:pathLst>
                <a:path w="608" h="775" extrusionOk="0">
                  <a:moveTo>
                    <a:pt x="250" y="1"/>
                  </a:moveTo>
                  <a:lnTo>
                    <a:pt x="250" y="239"/>
                  </a:lnTo>
                  <a:lnTo>
                    <a:pt x="71" y="12"/>
                  </a:lnTo>
                  <a:lnTo>
                    <a:pt x="0" y="108"/>
                  </a:lnTo>
                  <a:lnTo>
                    <a:pt x="191" y="310"/>
                  </a:lnTo>
                  <a:lnTo>
                    <a:pt x="0" y="322"/>
                  </a:lnTo>
                  <a:lnTo>
                    <a:pt x="60" y="489"/>
                  </a:lnTo>
                  <a:lnTo>
                    <a:pt x="250" y="477"/>
                  </a:lnTo>
                  <a:lnTo>
                    <a:pt x="250" y="703"/>
                  </a:lnTo>
                  <a:lnTo>
                    <a:pt x="369" y="774"/>
                  </a:lnTo>
                  <a:lnTo>
                    <a:pt x="369" y="536"/>
                  </a:lnTo>
                  <a:lnTo>
                    <a:pt x="548" y="774"/>
                  </a:lnTo>
                  <a:lnTo>
                    <a:pt x="607" y="679"/>
                  </a:lnTo>
                  <a:lnTo>
                    <a:pt x="429" y="453"/>
                  </a:lnTo>
                  <a:lnTo>
                    <a:pt x="607" y="441"/>
                  </a:lnTo>
                  <a:lnTo>
                    <a:pt x="548" y="286"/>
                  </a:lnTo>
                  <a:lnTo>
                    <a:pt x="369" y="310"/>
                  </a:lnTo>
                  <a:lnTo>
                    <a:pt x="369" y="72"/>
                  </a:lnTo>
                  <a:lnTo>
                    <a:pt x="2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1808;p42">
              <a:extLst>
                <a:ext uri="{FF2B5EF4-FFF2-40B4-BE49-F238E27FC236}">
                  <a16:creationId xmlns:a16="http://schemas.microsoft.com/office/drawing/2014/main" id="{8AF9F8EA-840E-0643-2AD6-52C1AC2B6583}"/>
                </a:ext>
              </a:extLst>
            </p:cNvPr>
            <p:cNvSpPr/>
            <p:nvPr/>
          </p:nvSpPr>
          <p:spPr>
            <a:xfrm>
              <a:off x="5526064" y="2353849"/>
              <a:ext cx="18661" cy="22884"/>
            </a:xfrm>
            <a:custGeom>
              <a:avLst/>
              <a:gdLst/>
              <a:ahLst/>
              <a:cxnLst/>
              <a:rect l="l" t="t" r="r" b="b"/>
              <a:pathLst>
                <a:path w="632" h="775" extrusionOk="0">
                  <a:moveTo>
                    <a:pt x="250" y="1"/>
                  </a:moveTo>
                  <a:lnTo>
                    <a:pt x="250" y="239"/>
                  </a:lnTo>
                  <a:lnTo>
                    <a:pt x="84" y="13"/>
                  </a:lnTo>
                  <a:lnTo>
                    <a:pt x="24" y="108"/>
                  </a:lnTo>
                  <a:lnTo>
                    <a:pt x="203" y="334"/>
                  </a:lnTo>
                  <a:lnTo>
                    <a:pt x="0" y="334"/>
                  </a:lnTo>
                  <a:lnTo>
                    <a:pt x="84" y="489"/>
                  </a:lnTo>
                  <a:lnTo>
                    <a:pt x="250" y="477"/>
                  </a:lnTo>
                  <a:lnTo>
                    <a:pt x="250" y="715"/>
                  </a:lnTo>
                  <a:lnTo>
                    <a:pt x="381" y="775"/>
                  </a:lnTo>
                  <a:lnTo>
                    <a:pt x="381" y="536"/>
                  </a:lnTo>
                  <a:lnTo>
                    <a:pt x="548" y="775"/>
                  </a:lnTo>
                  <a:lnTo>
                    <a:pt x="631" y="691"/>
                  </a:lnTo>
                  <a:lnTo>
                    <a:pt x="441" y="465"/>
                  </a:lnTo>
                  <a:lnTo>
                    <a:pt x="631" y="453"/>
                  </a:lnTo>
                  <a:lnTo>
                    <a:pt x="548" y="286"/>
                  </a:lnTo>
                  <a:lnTo>
                    <a:pt x="381" y="310"/>
                  </a:lnTo>
                  <a:lnTo>
                    <a:pt x="381" y="72"/>
                  </a:lnTo>
                  <a:lnTo>
                    <a:pt x="2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1809;p42">
              <a:extLst>
                <a:ext uri="{FF2B5EF4-FFF2-40B4-BE49-F238E27FC236}">
                  <a16:creationId xmlns:a16="http://schemas.microsoft.com/office/drawing/2014/main" id="{A5E806DC-490D-E119-395B-7A364D5FBAC1}"/>
                </a:ext>
              </a:extLst>
            </p:cNvPr>
            <p:cNvSpPr/>
            <p:nvPr/>
          </p:nvSpPr>
          <p:spPr>
            <a:xfrm>
              <a:off x="5551723" y="2368258"/>
              <a:ext cx="17953" cy="22884"/>
            </a:xfrm>
            <a:custGeom>
              <a:avLst/>
              <a:gdLst/>
              <a:ahLst/>
              <a:cxnLst/>
              <a:rect l="l" t="t" r="r" b="b"/>
              <a:pathLst>
                <a:path w="608" h="775" extrusionOk="0">
                  <a:moveTo>
                    <a:pt x="239" y="1"/>
                  </a:moveTo>
                  <a:lnTo>
                    <a:pt x="239" y="239"/>
                  </a:lnTo>
                  <a:lnTo>
                    <a:pt x="60" y="25"/>
                  </a:lnTo>
                  <a:lnTo>
                    <a:pt x="1" y="108"/>
                  </a:lnTo>
                  <a:lnTo>
                    <a:pt x="179" y="334"/>
                  </a:lnTo>
                  <a:lnTo>
                    <a:pt x="1" y="334"/>
                  </a:lnTo>
                  <a:lnTo>
                    <a:pt x="60" y="501"/>
                  </a:lnTo>
                  <a:lnTo>
                    <a:pt x="239" y="477"/>
                  </a:lnTo>
                  <a:lnTo>
                    <a:pt x="239" y="715"/>
                  </a:lnTo>
                  <a:lnTo>
                    <a:pt x="358" y="775"/>
                  </a:lnTo>
                  <a:lnTo>
                    <a:pt x="358" y="537"/>
                  </a:lnTo>
                  <a:lnTo>
                    <a:pt x="548" y="775"/>
                  </a:lnTo>
                  <a:lnTo>
                    <a:pt x="608" y="691"/>
                  </a:lnTo>
                  <a:lnTo>
                    <a:pt x="429" y="465"/>
                  </a:lnTo>
                  <a:lnTo>
                    <a:pt x="608" y="453"/>
                  </a:lnTo>
                  <a:lnTo>
                    <a:pt x="548" y="299"/>
                  </a:lnTo>
                  <a:lnTo>
                    <a:pt x="358" y="322"/>
                  </a:lnTo>
                  <a:lnTo>
                    <a:pt x="358" y="72"/>
                  </a:lnTo>
                  <a:lnTo>
                    <a:pt x="2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1810;p42">
              <a:extLst>
                <a:ext uri="{FF2B5EF4-FFF2-40B4-BE49-F238E27FC236}">
                  <a16:creationId xmlns:a16="http://schemas.microsoft.com/office/drawing/2014/main" id="{280532F1-73D3-10FD-FA1F-9B26DB1BE7D8}"/>
                </a:ext>
              </a:extLst>
            </p:cNvPr>
            <p:cNvSpPr/>
            <p:nvPr/>
          </p:nvSpPr>
          <p:spPr>
            <a:xfrm>
              <a:off x="5290169" y="2306044"/>
              <a:ext cx="293917" cy="265629"/>
            </a:xfrm>
            <a:custGeom>
              <a:avLst/>
              <a:gdLst/>
              <a:ahLst/>
              <a:cxnLst/>
              <a:rect l="l" t="t" r="r" b="b"/>
              <a:pathLst>
                <a:path w="9954" h="8996" extrusionOk="0">
                  <a:moveTo>
                    <a:pt x="238" y="0"/>
                  </a:moveTo>
                  <a:cubicBezTo>
                    <a:pt x="107" y="72"/>
                    <a:pt x="12" y="239"/>
                    <a:pt x="12" y="477"/>
                  </a:cubicBezTo>
                  <a:lnTo>
                    <a:pt x="0" y="2703"/>
                  </a:lnTo>
                  <a:cubicBezTo>
                    <a:pt x="0" y="3179"/>
                    <a:pt x="334" y="3751"/>
                    <a:pt x="750" y="3989"/>
                  </a:cubicBezTo>
                  <a:lnTo>
                    <a:pt x="9240" y="8894"/>
                  </a:lnTo>
                  <a:cubicBezTo>
                    <a:pt x="9363" y="8963"/>
                    <a:pt x="9478" y="8996"/>
                    <a:pt x="9578" y="8996"/>
                  </a:cubicBezTo>
                  <a:cubicBezTo>
                    <a:pt x="9653" y="8996"/>
                    <a:pt x="9720" y="8978"/>
                    <a:pt x="9775" y="8942"/>
                  </a:cubicBezTo>
                  <a:cubicBezTo>
                    <a:pt x="9763" y="8930"/>
                    <a:pt x="9763" y="8930"/>
                    <a:pt x="9775" y="8918"/>
                  </a:cubicBezTo>
                  <a:cubicBezTo>
                    <a:pt x="9799" y="8894"/>
                    <a:pt x="9799" y="8894"/>
                    <a:pt x="9811" y="8894"/>
                  </a:cubicBezTo>
                  <a:lnTo>
                    <a:pt x="9823" y="8883"/>
                  </a:lnTo>
                  <a:lnTo>
                    <a:pt x="9835" y="8871"/>
                  </a:lnTo>
                  <a:lnTo>
                    <a:pt x="9847" y="8847"/>
                  </a:lnTo>
                  <a:cubicBezTo>
                    <a:pt x="9847" y="8847"/>
                    <a:pt x="9847" y="8835"/>
                    <a:pt x="9871" y="8835"/>
                  </a:cubicBezTo>
                  <a:cubicBezTo>
                    <a:pt x="9871" y="8835"/>
                    <a:pt x="9871" y="8823"/>
                    <a:pt x="9882" y="8823"/>
                  </a:cubicBezTo>
                  <a:cubicBezTo>
                    <a:pt x="9882" y="8823"/>
                    <a:pt x="9882" y="8811"/>
                    <a:pt x="9894" y="8811"/>
                  </a:cubicBezTo>
                  <a:cubicBezTo>
                    <a:pt x="9894" y="8811"/>
                    <a:pt x="9894" y="8787"/>
                    <a:pt x="9906" y="8787"/>
                  </a:cubicBezTo>
                  <a:cubicBezTo>
                    <a:pt x="9906" y="8787"/>
                    <a:pt x="9906" y="8775"/>
                    <a:pt x="9930" y="8775"/>
                  </a:cubicBezTo>
                  <a:cubicBezTo>
                    <a:pt x="9930" y="8775"/>
                    <a:pt x="9930" y="8763"/>
                    <a:pt x="9942" y="8763"/>
                  </a:cubicBezTo>
                  <a:lnTo>
                    <a:pt x="9942" y="8752"/>
                  </a:lnTo>
                  <a:lnTo>
                    <a:pt x="9942" y="8728"/>
                  </a:lnTo>
                  <a:lnTo>
                    <a:pt x="9942" y="8716"/>
                  </a:lnTo>
                  <a:lnTo>
                    <a:pt x="9942" y="8704"/>
                  </a:lnTo>
                  <a:lnTo>
                    <a:pt x="9942" y="8692"/>
                  </a:lnTo>
                  <a:lnTo>
                    <a:pt x="9942" y="8668"/>
                  </a:lnTo>
                  <a:lnTo>
                    <a:pt x="9942" y="8656"/>
                  </a:lnTo>
                  <a:lnTo>
                    <a:pt x="9942" y="8644"/>
                  </a:lnTo>
                  <a:lnTo>
                    <a:pt x="9942" y="8632"/>
                  </a:lnTo>
                  <a:lnTo>
                    <a:pt x="9942" y="8609"/>
                  </a:lnTo>
                  <a:lnTo>
                    <a:pt x="9942" y="8597"/>
                  </a:lnTo>
                  <a:lnTo>
                    <a:pt x="9942" y="8585"/>
                  </a:lnTo>
                  <a:lnTo>
                    <a:pt x="9942" y="8549"/>
                  </a:lnTo>
                  <a:lnTo>
                    <a:pt x="9942" y="8537"/>
                  </a:lnTo>
                  <a:lnTo>
                    <a:pt x="9942" y="8513"/>
                  </a:lnTo>
                  <a:lnTo>
                    <a:pt x="9942" y="8490"/>
                  </a:lnTo>
                  <a:lnTo>
                    <a:pt x="9942" y="8454"/>
                  </a:lnTo>
                  <a:lnTo>
                    <a:pt x="9954" y="6216"/>
                  </a:lnTo>
                  <a:lnTo>
                    <a:pt x="9954" y="6132"/>
                  </a:lnTo>
                  <a:cubicBezTo>
                    <a:pt x="9954" y="6096"/>
                    <a:pt x="9954" y="6073"/>
                    <a:pt x="9942" y="6037"/>
                  </a:cubicBezTo>
                  <a:cubicBezTo>
                    <a:pt x="9942" y="6013"/>
                    <a:pt x="9930" y="5977"/>
                    <a:pt x="9930" y="5954"/>
                  </a:cubicBezTo>
                  <a:lnTo>
                    <a:pt x="9930" y="5930"/>
                  </a:lnTo>
                  <a:cubicBezTo>
                    <a:pt x="9930" y="5906"/>
                    <a:pt x="9906" y="5870"/>
                    <a:pt x="9894" y="5846"/>
                  </a:cubicBezTo>
                  <a:cubicBezTo>
                    <a:pt x="9882" y="5811"/>
                    <a:pt x="9882" y="5787"/>
                    <a:pt x="9871" y="5751"/>
                  </a:cubicBezTo>
                  <a:cubicBezTo>
                    <a:pt x="9847" y="5727"/>
                    <a:pt x="9847" y="5692"/>
                    <a:pt x="9835" y="5668"/>
                  </a:cubicBezTo>
                  <a:lnTo>
                    <a:pt x="9787" y="5573"/>
                  </a:lnTo>
                  <a:lnTo>
                    <a:pt x="9787" y="5561"/>
                  </a:lnTo>
                  <a:cubicBezTo>
                    <a:pt x="9775" y="5537"/>
                    <a:pt x="9763" y="5513"/>
                    <a:pt x="9752" y="5489"/>
                  </a:cubicBezTo>
                  <a:cubicBezTo>
                    <a:pt x="9752" y="5489"/>
                    <a:pt x="9752" y="5477"/>
                    <a:pt x="9728" y="5477"/>
                  </a:cubicBezTo>
                  <a:cubicBezTo>
                    <a:pt x="9716" y="5454"/>
                    <a:pt x="9716" y="5442"/>
                    <a:pt x="9704" y="5430"/>
                  </a:cubicBezTo>
                  <a:cubicBezTo>
                    <a:pt x="9692" y="5418"/>
                    <a:pt x="9692" y="5394"/>
                    <a:pt x="9668" y="5382"/>
                  </a:cubicBezTo>
                  <a:cubicBezTo>
                    <a:pt x="9656" y="5358"/>
                    <a:pt x="9644" y="5334"/>
                    <a:pt x="9632" y="5311"/>
                  </a:cubicBezTo>
                  <a:cubicBezTo>
                    <a:pt x="9609" y="5275"/>
                    <a:pt x="9585" y="5251"/>
                    <a:pt x="9573" y="5239"/>
                  </a:cubicBezTo>
                  <a:cubicBezTo>
                    <a:pt x="9549" y="5203"/>
                    <a:pt x="9525" y="5192"/>
                    <a:pt x="9513" y="5156"/>
                  </a:cubicBezTo>
                  <a:lnTo>
                    <a:pt x="9454" y="5096"/>
                  </a:lnTo>
                  <a:lnTo>
                    <a:pt x="9394" y="5037"/>
                  </a:lnTo>
                  <a:lnTo>
                    <a:pt x="9371" y="5037"/>
                  </a:lnTo>
                  <a:cubicBezTo>
                    <a:pt x="9359" y="5025"/>
                    <a:pt x="9335" y="5013"/>
                    <a:pt x="9299" y="5001"/>
                  </a:cubicBezTo>
                  <a:cubicBezTo>
                    <a:pt x="9275" y="4977"/>
                    <a:pt x="9251" y="4965"/>
                    <a:pt x="9228" y="4953"/>
                  </a:cubicBezTo>
                  <a:lnTo>
                    <a:pt x="727" y="36"/>
                  </a:lnTo>
                  <a:cubicBezTo>
                    <a:pt x="715" y="36"/>
                    <a:pt x="715" y="24"/>
                    <a:pt x="703" y="24"/>
                  </a:cubicBezTo>
                  <a:lnTo>
                    <a:pt x="679" y="24"/>
                  </a:lnTo>
                  <a:cubicBezTo>
                    <a:pt x="679" y="24"/>
                    <a:pt x="667" y="24"/>
                    <a:pt x="667" y="12"/>
                  </a:cubicBezTo>
                  <a:lnTo>
                    <a:pt x="655" y="12"/>
                  </a:lnTo>
                  <a:cubicBezTo>
                    <a:pt x="655" y="12"/>
                    <a:pt x="643" y="12"/>
                    <a:pt x="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1811;p42">
              <a:extLst>
                <a:ext uri="{FF2B5EF4-FFF2-40B4-BE49-F238E27FC236}">
                  <a16:creationId xmlns:a16="http://schemas.microsoft.com/office/drawing/2014/main" id="{4618639F-14AA-18B9-5417-A0BBB9A57D8E}"/>
                </a:ext>
              </a:extLst>
            </p:cNvPr>
            <p:cNvSpPr/>
            <p:nvPr/>
          </p:nvSpPr>
          <p:spPr>
            <a:xfrm>
              <a:off x="4364157" y="1472010"/>
              <a:ext cx="371987" cy="333188"/>
            </a:xfrm>
            <a:custGeom>
              <a:avLst/>
              <a:gdLst/>
              <a:ahLst/>
              <a:cxnLst/>
              <a:rect l="l" t="t" r="r" b="b"/>
              <a:pathLst>
                <a:path w="12598" h="11284" extrusionOk="0">
                  <a:moveTo>
                    <a:pt x="3575" y="0"/>
                  </a:moveTo>
                  <a:cubicBezTo>
                    <a:pt x="2692" y="0"/>
                    <a:pt x="2084" y="702"/>
                    <a:pt x="2084" y="1898"/>
                  </a:cubicBezTo>
                  <a:cubicBezTo>
                    <a:pt x="2084" y="2005"/>
                    <a:pt x="2084" y="2100"/>
                    <a:pt x="2108" y="2196"/>
                  </a:cubicBezTo>
                  <a:lnTo>
                    <a:pt x="1643" y="1934"/>
                  </a:lnTo>
                  <a:cubicBezTo>
                    <a:pt x="1381" y="1780"/>
                    <a:pt x="1133" y="1707"/>
                    <a:pt x="913" y="1707"/>
                  </a:cubicBezTo>
                  <a:cubicBezTo>
                    <a:pt x="384" y="1707"/>
                    <a:pt x="17" y="2127"/>
                    <a:pt x="0" y="2850"/>
                  </a:cubicBezTo>
                  <a:cubicBezTo>
                    <a:pt x="0" y="3886"/>
                    <a:pt x="738" y="5148"/>
                    <a:pt x="1631" y="5648"/>
                  </a:cubicBezTo>
                  <a:lnTo>
                    <a:pt x="6299" y="8351"/>
                  </a:lnTo>
                  <a:lnTo>
                    <a:pt x="10978" y="11042"/>
                  </a:lnTo>
                  <a:cubicBezTo>
                    <a:pt x="11246" y="11206"/>
                    <a:pt x="11499" y="11284"/>
                    <a:pt x="11722" y="11284"/>
                  </a:cubicBezTo>
                  <a:cubicBezTo>
                    <a:pt x="12241" y="11284"/>
                    <a:pt x="12597" y="10862"/>
                    <a:pt x="12597" y="10137"/>
                  </a:cubicBezTo>
                  <a:cubicBezTo>
                    <a:pt x="12597" y="9101"/>
                    <a:pt x="11871" y="7839"/>
                    <a:pt x="10978" y="7315"/>
                  </a:cubicBezTo>
                  <a:lnTo>
                    <a:pt x="10442" y="7006"/>
                  </a:lnTo>
                  <a:cubicBezTo>
                    <a:pt x="10168" y="5851"/>
                    <a:pt x="9370" y="4625"/>
                    <a:pt x="8394" y="4077"/>
                  </a:cubicBezTo>
                  <a:cubicBezTo>
                    <a:pt x="8067" y="3878"/>
                    <a:pt x="7739" y="3779"/>
                    <a:pt x="7453" y="3779"/>
                  </a:cubicBezTo>
                  <a:cubicBezTo>
                    <a:pt x="7396" y="3779"/>
                    <a:pt x="7340" y="3783"/>
                    <a:pt x="7287" y="3791"/>
                  </a:cubicBezTo>
                  <a:cubicBezTo>
                    <a:pt x="6894" y="2410"/>
                    <a:pt x="5930" y="1029"/>
                    <a:pt x="4787" y="374"/>
                  </a:cubicBezTo>
                  <a:cubicBezTo>
                    <a:pt x="4351" y="120"/>
                    <a:pt x="3940" y="0"/>
                    <a:pt x="3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1812;p42">
              <a:extLst>
                <a:ext uri="{FF2B5EF4-FFF2-40B4-BE49-F238E27FC236}">
                  <a16:creationId xmlns:a16="http://schemas.microsoft.com/office/drawing/2014/main" id="{FC40CC7E-26EB-1CF7-2471-64981603D2EE}"/>
                </a:ext>
              </a:extLst>
            </p:cNvPr>
            <p:cNvSpPr/>
            <p:nvPr/>
          </p:nvSpPr>
          <p:spPr>
            <a:xfrm>
              <a:off x="4937197" y="2980334"/>
              <a:ext cx="538965" cy="455668"/>
            </a:xfrm>
            <a:custGeom>
              <a:avLst/>
              <a:gdLst/>
              <a:ahLst/>
              <a:cxnLst/>
              <a:rect l="l" t="t" r="r" b="b"/>
              <a:pathLst>
                <a:path w="18253" h="15432" extrusionOk="0">
                  <a:moveTo>
                    <a:pt x="5281" y="1"/>
                  </a:moveTo>
                  <a:cubicBezTo>
                    <a:pt x="3927" y="1"/>
                    <a:pt x="2572" y="298"/>
                    <a:pt x="1536" y="894"/>
                  </a:cubicBezTo>
                  <a:cubicBezTo>
                    <a:pt x="512" y="1489"/>
                    <a:pt x="0" y="2287"/>
                    <a:pt x="0" y="3061"/>
                  </a:cubicBezTo>
                  <a:lnTo>
                    <a:pt x="0" y="4251"/>
                  </a:lnTo>
                  <a:cubicBezTo>
                    <a:pt x="0" y="4382"/>
                    <a:pt x="24" y="4525"/>
                    <a:pt x="60" y="4668"/>
                  </a:cubicBezTo>
                  <a:cubicBezTo>
                    <a:pt x="36" y="4799"/>
                    <a:pt x="24" y="4930"/>
                    <a:pt x="24" y="5061"/>
                  </a:cubicBezTo>
                  <a:lnTo>
                    <a:pt x="24" y="6251"/>
                  </a:lnTo>
                  <a:cubicBezTo>
                    <a:pt x="24" y="6394"/>
                    <a:pt x="36" y="6537"/>
                    <a:pt x="84" y="6668"/>
                  </a:cubicBezTo>
                  <a:cubicBezTo>
                    <a:pt x="48" y="6811"/>
                    <a:pt x="36" y="6942"/>
                    <a:pt x="36" y="7073"/>
                  </a:cubicBezTo>
                  <a:lnTo>
                    <a:pt x="36" y="8264"/>
                  </a:lnTo>
                  <a:cubicBezTo>
                    <a:pt x="36" y="9049"/>
                    <a:pt x="560" y="9847"/>
                    <a:pt x="1596" y="10454"/>
                  </a:cubicBezTo>
                  <a:cubicBezTo>
                    <a:pt x="1655" y="10478"/>
                    <a:pt x="1715" y="10526"/>
                    <a:pt x="1786" y="10561"/>
                  </a:cubicBezTo>
                  <a:cubicBezTo>
                    <a:pt x="1810" y="10573"/>
                    <a:pt x="1834" y="10573"/>
                    <a:pt x="1846" y="10585"/>
                  </a:cubicBezTo>
                  <a:cubicBezTo>
                    <a:pt x="1894" y="10609"/>
                    <a:pt x="1941" y="10633"/>
                    <a:pt x="1989" y="10645"/>
                  </a:cubicBezTo>
                  <a:cubicBezTo>
                    <a:pt x="2013" y="10669"/>
                    <a:pt x="2048" y="10680"/>
                    <a:pt x="2060" y="10680"/>
                  </a:cubicBezTo>
                  <a:cubicBezTo>
                    <a:pt x="2108" y="10692"/>
                    <a:pt x="2132" y="10704"/>
                    <a:pt x="2179" y="10740"/>
                  </a:cubicBezTo>
                  <a:cubicBezTo>
                    <a:pt x="2203" y="10752"/>
                    <a:pt x="2239" y="10764"/>
                    <a:pt x="2263" y="10764"/>
                  </a:cubicBezTo>
                  <a:cubicBezTo>
                    <a:pt x="2298" y="10788"/>
                    <a:pt x="2322" y="10800"/>
                    <a:pt x="2358" y="10800"/>
                  </a:cubicBezTo>
                  <a:cubicBezTo>
                    <a:pt x="2370" y="10800"/>
                    <a:pt x="2370" y="10800"/>
                    <a:pt x="2382" y="10811"/>
                  </a:cubicBezTo>
                  <a:cubicBezTo>
                    <a:pt x="2477" y="10847"/>
                    <a:pt x="2560" y="10883"/>
                    <a:pt x="2667" y="10919"/>
                  </a:cubicBezTo>
                  <a:cubicBezTo>
                    <a:pt x="2679" y="10919"/>
                    <a:pt x="2703" y="10931"/>
                    <a:pt x="2715" y="10931"/>
                  </a:cubicBezTo>
                  <a:cubicBezTo>
                    <a:pt x="2798" y="10966"/>
                    <a:pt x="2882" y="10990"/>
                    <a:pt x="2965" y="11002"/>
                  </a:cubicBezTo>
                  <a:cubicBezTo>
                    <a:pt x="2977" y="11002"/>
                    <a:pt x="3001" y="11026"/>
                    <a:pt x="3013" y="11026"/>
                  </a:cubicBezTo>
                  <a:cubicBezTo>
                    <a:pt x="3025" y="11026"/>
                    <a:pt x="3037" y="11038"/>
                    <a:pt x="3060" y="11038"/>
                  </a:cubicBezTo>
                  <a:cubicBezTo>
                    <a:pt x="3120" y="11050"/>
                    <a:pt x="3156" y="11061"/>
                    <a:pt x="3215" y="11085"/>
                  </a:cubicBezTo>
                  <a:cubicBezTo>
                    <a:pt x="3251" y="11097"/>
                    <a:pt x="3275" y="11097"/>
                    <a:pt x="3322" y="11109"/>
                  </a:cubicBezTo>
                  <a:lnTo>
                    <a:pt x="3501" y="11157"/>
                  </a:lnTo>
                  <a:cubicBezTo>
                    <a:pt x="3513" y="11157"/>
                    <a:pt x="3548" y="11169"/>
                    <a:pt x="3560" y="11169"/>
                  </a:cubicBezTo>
                  <a:lnTo>
                    <a:pt x="3572" y="11169"/>
                  </a:lnTo>
                  <a:cubicBezTo>
                    <a:pt x="3632" y="11181"/>
                    <a:pt x="3679" y="11181"/>
                    <a:pt x="3739" y="11204"/>
                  </a:cubicBezTo>
                  <a:cubicBezTo>
                    <a:pt x="3775" y="11204"/>
                    <a:pt x="3799" y="11216"/>
                    <a:pt x="3834" y="11216"/>
                  </a:cubicBezTo>
                  <a:cubicBezTo>
                    <a:pt x="3906" y="11228"/>
                    <a:pt x="3977" y="11240"/>
                    <a:pt x="4049" y="11240"/>
                  </a:cubicBezTo>
                  <a:lnTo>
                    <a:pt x="4084" y="11240"/>
                  </a:lnTo>
                  <a:cubicBezTo>
                    <a:pt x="4168" y="11264"/>
                    <a:pt x="4251" y="11276"/>
                    <a:pt x="4334" y="11276"/>
                  </a:cubicBezTo>
                  <a:lnTo>
                    <a:pt x="4394" y="11276"/>
                  </a:lnTo>
                  <a:cubicBezTo>
                    <a:pt x="4453" y="11276"/>
                    <a:pt x="4525" y="11288"/>
                    <a:pt x="4584" y="11288"/>
                  </a:cubicBezTo>
                  <a:lnTo>
                    <a:pt x="4680" y="11288"/>
                  </a:lnTo>
                  <a:cubicBezTo>
                    <a:pt x="4739" y="11288"/>
                    <a:pt x="4787" y="11300"/>
                    <a:pt x="4846" y="11300"/>
                  </a:cubicBezTo>
                  <a:lnTo>
                    <a:pt x="5715" y="11300"/>
                  </a:lnTo>
                  <a:cubicBezTo>
                    <a:pt x="5775" y="11300"/>
                    <a:pt x="5834" y="11300"/>
                    <a:pt x="5894" y="11288"/>
                  </a:cubicBezTo>
                  <a:lnTo>
                    <a:pt x="6001" y="11288"/>
                  </a:lnTo>
                  <a:cubicBezTo>
                    <a:pt x="6061" y="11288"/>
                    <a:pt x="6120" y="11276"/>
                    <a:pt x="6168" y="11276"/>
                  </a:cubicBezTo>
                  <a:lnTo>
                    <a:pt x="6275" y="11276"/>
                  </a:lnTo>
                  <a:cubicBezTo>
                    <a:pt x="6358" y="11264"/>
                    <a:pt x="6454" y="11264"/>
                    <a:pt x="6537" y="11240"/>
                  </a:cubicBezTo>
                  <a:lnTo>
                    <a:pt x="6585" y="11240"/>
                  </a:lnTo>
                  <a:cubicBezTo>
                    <a:pt x="6692" y="11228"/>
                    <a:pt x="6775" y="11216"/>
                    <a:pt x="6882" y="11204"/>
                  </a:cubicBezTo>
                  <a:lnTo>
                    <a:pt x="6906" y="11204"/>
                  </a:lnTo>
                  <a:cubicBezTo>
                    <a:pt x="6942" y="11204"/>
                    <a:pt x="6966" y="11181"/>
                    <a:pt x="6989" y="11181"/>
                  </a:cubicBezTo>
                  <a:cubicBezTo>
                    <a:pt x="7025" y="11169"/>
                    <a:pt x="7073" y="11169"/>
                    <a:pt x="7120" y="11157"/>
                  </a:cubicBezTo>
                  <a:cubicBezTo>
                    <a:pt x="7168" y="11145"/>
                    <a:pt x="7192" y="11145"/>
                    <a:pt x="7239" y="11121"/>
                  </a:cubicBezTo>
                  <a:cubicBezTo>
                    <a:pt x="7287" y="11109"/>
                    <a:pt x="7323" y="11109"/>
                    <a:pt x="7370" y="11097"/>
                  </a:cubicBezTo>
                  <a:cubicBezTo>
                    <a:pt x="7418" y="11085"/>
                    <a:pt x="7442" y="11085"/>
                    <a:pt x="7478" y="11061"/>
                  </a:cubicBezTo>
                  <a:cubicBezTo>
                    <a:pt x="7525" y="11050"/>
                    <a:pt x="7561" y="11038"/>
                    <a:pt x="7609" y="11038"/>
                  </a:cubicBezTo>
                  <a:cubicBezTo>
                    <a:pt x="7620" y="11038"/>
                    <a:pt x="7644" y="11026"/>
                    <a:pt x="7656" y="11026"/>
                  </a:cubicBezTo>
                  <a:cubicBezTo>
                    <a:pt x="7656" y="11085"/>
                    <a:pt x="7644" y="11145"/>
                    <a:pt x="7644" y="11204"/>
                  </a:cubicBezTo>
                  <a:lnTo>
                    <a:pt x="7644" y="12395"/>
                  </a:lnTo>
                  <a:cubicBezTo>
                    <a:pt x="7644" y="13181"/>
                    <a:pt x="8156" y="13967"/>
                    <a:pt x="9204" y="14574"/>
                  </a:cubicBezTo>
                  <a:cubicBezTo>
                    <a:pt x="9263" y="14610"/>
                    <a:pt x="9323" y="14657"/>
                    <a:pt x="9394" y="14681"/>
                  </a:cubicBezTo>
                  <a:cubicBezTo>
                    <a:pt x="9406" y="14693"/>
                    <a:pt x="9442" y="14693"/>
                    <a:pt x="9454" y="14717"/>
                  </a:cubicBezTo>
                  <a:cubicBezTo>
                    <a:pt x="9502" y="14729"/>
                    <a:pt x="9549" y="14752"/>
                    <a:pt x="9585" y="14776"/>
                  </a:cubicBezTo>
                  <a:cubicBezTo>
                    <a:pt x="9621" y="14788"/>
                    <a:pt x="9644" y="14800"/>
                    <a:pt x="9668" y="14800"/>
                  </a:cubicBezTo>
                  <a:cubicBezTo>
                    <a:pt x="9704" y="14812"/>
                    <a:pt x="9740" y="14836"/>
                    <a:pt x="9787" y="14860"/>
                  </a:cubicBezTo>
                  <a:cubicBezTo>
                    <a:pt x="9811" y="14871"/>
                    <a:pt x="9847" y="14895"/>
                    <a:pt x="9871" y="14895"/>
                  </a:cubicBezTo>
                  <a:cubicBezTo>
                    <a:pt x="9906" y="14907"/>
                    <a:pt x="9930" y="14919"/>
                    <a:pt x="9966" y="14919"/>
                  </a:cubicBezTo>
                  <a:cubicBezTo>
                    <a:pt x="9978" y="14919"/>
                    <a:pt x="9978" y="14919"/>
                    <a:pt x="9990" y="14931"/>
                  </a:cubicBezTo>
                  <a:cubicBezTo>
                    <a:pt x="10085" y="14967"/>
                    <a:pt x="10168" y="15014"/>
                    <a:pt x="10276" y="15038"/>
                  </a:cubicBezTo>
                  <a:cubicBezTo>
                    <a:pt x="10287" y="15038"/>
                    <a:pt x="10299" y="15050"/>
                    <a:pt x="10323" y="15050"/>
                  </a:cubicBezTo>
                  <a:cubicBezTo>
                    <a:pt x="10406" y="15086"/>
                    <a:pt x="10478" y="15110"/>
                    <a:pt x="10573" y="15133"/>
                  </a:cubicBezTo>
                  <a:cubicBezTo>
                    <a:pt x="10585" y="15133"/>
                    <a:pt x="10597" y="15145"/>
                    <a:pt x="10621" y="15145"/>
                  </a:cubicBezTo>
                  <a:cubicBezTo>
                    <a:pt x="10633" y="15145"/>
                    <a:pt x="10645" y="15157"/>
                    <a:pt x="10657" y="15157"/>
                  </a:cubicBezTo>
                  <a:cubicBezTo>
                    <a:pt x="10716" y="15169"/>
                    <a:pt x="10764" y="15193"/>
                    <a:pt x="10823" y="15205"/>
                  </a:cubicBezTo>
                  <a:cubicBezTo>
                    <a:pt x="10859" y="15217"/>
                    <a:pt x="10883" y="15217"/>
                    <a:pt x="10930" y="15229"/>
                  </a:cubicBezTo>
                  <a:lnTo>
                    <a:pt x="11109" y="15276"/>
                  </a:lnTo>
                  <a:cubicBezTo>
                    <a:pt x="11121" y="15276"/>
                    <a:pt x="11157" y="15288"/>
                    <a:pt x="11168" y="15288"/>
                  </a:cubicBezTo>
                  <a:lnTo>
                    <a:pt x="11180" y="15288"/>
                  </a:lnTo>
                  <a:cubicBezTo>
                    <a:pt x="11240" y="15312"/>
                    <a:pt x="11288" y="15312"/>
                    <a:pt x="11347" y="15324"/>
                  </a:cubicBezTo>
                  <a:cubicBezTo>
                    <a:pt x="11371" y="15324"/>
                    <a:pt x="11407" y="15336"/>
                    <a:pt x="11430" y="15336"/>
                  </a:cubicBezTo>
                  <a:cubicBezTo>
                    <a:pt x="11514" y="15348"/>
                    <a:pt x="11585" y="15372"/>
                    <a:pt x="11657" y="15372"/>
                  </a:cubicBezTo>
                  <a:lnTo>
                    <a:pt x="11692" y="15372"/>
                  </a:lnTo>
                  <a:cubicBezTo>
                    <a:pt x="11776" y="15383"/>
                    <a:pt x="11847" y="15395"/>
                    <a:pt x="11942" y="15395"/>
                  </a:cubicBezTo>
                  <a:lnTo>
                    <a:pt x="12002" y="15395"/>
                  </a:lnTo>
                  <a:cubicBezTo>
                    <a:pt x="12061" y="15395"/>
                    <a:pt x="12133" y="15407"/>
                    <a:pt x="12192" y="15407"/>
                  </a:cubicBezTo>
                  <a:lnTo>
                    <a:pt x="12288" y="15407"/>
                  </a:lnTo>
                  <a:cubicBezTo>
                    <a:pt x="12347" y="15407"/>
                    <a:pt x="12383" y="15431"/>
                    <a:pt x="12442" y="15431"/>
                  </a:cubicBezTo>
                  <a:lnTo>
                    <a:pt x="13324" y="15431"/>
                  </a:lnTo>
                  <a:cubicBezTo>
                    <a:pt x="13383" y="15431"/>
                    <a:pt x="13443" y="15431"/>
                    <a:pt x="13502" y="15407"/>
                  </a:cubicBezTo>
                  <a:cubicBezTo>
                    <a:pt x="13538" y="15407"/>
                    <a:pt x="13574" y="15407"/>
                    <a:pt x="13609" y="15395"/>
                  </a:cubicBezTo>
                  <a:cubicBezTo>
                    <a:pt x="13669" y="15395"/>
                    <a:pt x="13728" y="15383"/>
                    <a:pt x="13776" y="15383"/>
                  </a:cubicBezTo>
                  <a:lnTo>
                    <a:pt x="13871" y="15383"/>
                  </a:lnTo>
                  <a:cubicBezTo>
                    <a:pt x="13966" y="15372"/>
                    <a:pt x="14050" y="15372"/>
                    <a:pt x="14145" y="15348"/>
                  </a:cubicBezTo>
                  <a:lnTo>
                    <a:pt x="14193" y="15348"/>
                  </a:lnTo>
                  <a:cubicBezTo>
                    <a:pt x="14288" y="15336"/>
                    <a:pt x="14383" y="15324"/>
                    <a:pt x="14490" y="15312"/>
                  </a:cubicBezTo>
                  <a:lnTo>
                    <a:pt x="14514" y="15312"/>
                  </a:lnTo>
                  <a:cubicBezTo>
                    <a:pt x="14550" y="15312"/>
                    <a:pt x="14574" y="15288"/>
                    <a:pt x="14586" y="15288"/>
                  </a:cubicBezTo>
                  <a:cubicBezTo>
                    <a:pt x="14633" y="15276"/>
                    <a:pt x="14681" y="15276"/>
                    <a:pt x="14728" y="15264"/>
                  </a:cubicBezTo>
                  <a:cubicBezTo>
                    <a:pt x="14764" y="15252"/>
                    <a:pt x="14800" y="15252"/>
                    <a:pt x="14848" y="15229"/>
                  </a:cubicBezTo>
                  <a:cubicBezTo>
                    <a:pt x="14883" y="15217"/>
                    <a:pt x="14931" y="15217"/>
                    <a:pt x="14978" y="15205"/>
                  </a:cubicBezTo>
                  <a:cubicBezTo>
                    <a:pt x="15026" y="15193"/>
                    <a:pt x="15050" y="15193"/>
                    <a:pt x="15086" y="15169"/>
                  </a:cubicBezTo>
                  <a:cubicBezTo>
                    <a:pt x="15121" y="15157"/>
                    <a:pt x="15169" y="15145"/>
                    <a:pt x="15217" y="15145"/>
                  </a:cubicBezTo>
                  <a:cubicBezTo>
                    <a:pt x="15240" y="15133"/>
                    <a:pt x="15288" y="15133"/>
                    <a:pt x="15324" y="15110"/>
                  </a:cubicBezTo>
                  <a:lnTo>
                    <a:pt x="15455" y="15074"/>
                  </a:lnTo>
                  <a:cubicBezTo>
                    <a:pt x="15467" y="15074"/>
                    <a:pt x="15502" y="15050"/>
                    <a:pt x="15514" y="15050"/>
                  </a:cubicBezTo>
                  <a:cubicBezTo>
                    <a:pt x="15526" y="15050"/>
                    <a:pt x="15538" y="15038"/>
                    <a:pt x="15562" y="15038"/>
                  </a:cubicBezTo>
                  <a:cubicBezTo>
                    <a:pt x="15633" y="15014"/>
                    <a:pt x="15705" y="14979"/>
                    <a:pt x="15776" y="14967"/>
                  </a:cubicBezTo>
                  <a:cubicBezTo>
                    <a:pt x="15800" y="14967"/>
                    <a:pt x="15812" y="14955"/>
                    <a:pt x="15824" y="14955"/>
                  </a:cubicBezTo>
                  <a:cubicBezTo>
                    <a:pt x="15919" y="14919"/>
                    <a:pt x="16002" y="14871"/>
                    <a:pt x="16098" y="14848"/>
                  </a:cubicBezTo>
                  <a:cubicBezTo>
                    <a:pt x="16121" y="14836"/>
                    <a:pt x="16133" y="14836"/>
                    <a:pt x="16169" y="14812"/>
                  </a:cubicBezTo>
                  <a:cubicBezTo>
                    <a:pt x="16229" y="14788"/>
                    <a:pt x="16300" y="14752"/>
                    <a:pt x="16360" y="14729"/>
                  </a:cubicBezTo>
                  <a:cubicBezTo>
                    <a:pt x="16395" y="14717"/>
                    <a:pt x="16407" y="14693"/>
                    <a:pt x="16431" y="14693"/>
                  </a:cubicBezTo>
                  <a:cubicBezTo>
                    <a:pt x="16526" y="14657"/>
                    <a:pt x="16598" y="14610"/>
                    <a:pt x="16669" y="14562"/>
                  </a:cubicBezTo>
                  <a:cubicBezTo>
                    <a:pt x="16693" y="14550"/>
                    <a:pt x="16717" y="14538"/>
                    <a:pt x="16729" y="14514"/>
                  </a:cubicBezTo>
                  <a:cubicBezTo>
                    <a:pt x="16753" y="14502"/>
                    <a:pt x="16776" y="14490"/>
                    <a:pt x="16788" y="14490"/>
                  </a:cubicBezTo>
                  <a:cubicBezTo>
                    <a:pt x="16824" y="14479"/>
                    <a:pt x="16848" y="14443"/>
                    <a:pt x="16883" y="14431"/>
                  </a:cubicBezTo>
                  <a:cubicBezTo>
                    <a:pt x="16907" y="14419"/>
                    <a:pt x="16943" y="14383"/>
                    <a:pt x="16967" y="14371"/>
                  </a:cubicBezTo>
                  <a:cubicBezTo>
                    <a:pt x="17003" y="14360"/>
                    <a:pt x="17026" y="14324"/>
                    <a:pt x="17062" y="14312"/>
                  </a:cubicBezTo>
                  <a:cubicBezTo>
                    <a:pt x="17086" y="14300"/>
                    <a:pt x="17122" y="14264"/>
                    <a:pt x="17134" y="14252"/>
                  </a:cubicBezTo>
                  <a:cubicBezTo>
                    <a:pt x="17169" y="14240"/>
                    <a:pt x="17193" y="14205"/>
                    <a:pt x="17229" y="14193"/>
                  </a:cubicBezTo>
                  <a:cubicBezTo>
                    <a:pt x="17253" y="14181"/>
                    <a:pt x="17264" y="14145"/>
                    <a:pt x="17300" y="14133"/>
                  </a:cubicBezTo>
                  <a:cubicBezTo>
                    <a:pt x="17324" y="14121"/>
                    <a:pt x="17348" y="14086"/>
                    <a:pt x="17372" y="14074"/>
                  </a:cubicBezTo>
                  <a:lnTo>
                    <a:pt x="17407" y="14038"/>
                  </a:lnTo>
                  <a:cubicBezTo>
                    <a:pt x="17419" y="14026"/>
                    <a:pt x="17443" y="14014"/>
                    <a:pt x="17467" y="13979"/>
                  </a:cubicBezTo>
                  <a:lnTo>
                    <a:pt x="17479" y="13967"/>
                  </a:lnTo>
                  <a:cubicBezTo>
                    <a:pt x="17526" y="13919"/>
                    <a:pt x="17550" y="13895"/>
                    <a:pt x="17586" y="13848"/>
                  </a:cubicBezTo>
                  <a:lnTo>
                    <a:pt x="17610" y="13824"/>
                  </a:lnTo>
                  <a:cubicBezTo>
                    <a:pt x="17645" y="13788"/>
                    <a:pt x="17669" y="13740"/>
                    <a:pt x="17705" y="13717"/>
                  </a:cubicBezTo>
                  <a:lnTo>
                    <a:pt x="17717" y="13705"/>
                  </a:lnTo>
                  <a:lnTo>
                    <a:pt x="17729" y="13681"/>
                  </a:lnTo>
                  <a:cubicBezTo>
                    <a:pt x="17741" y="13669"/>
                    <a:pt x="17741" y="13657"/>
                    <a:pt x="17765" y="13657"/>
                  </a:cubicBezTo>
                  <a:cubicBezTo>
                    <a:pt x="17788" y="13621"/>
                    <a:pt x="17800" y="13586"/>
                    <a:pt x="17836" y="13550"/>
                  </a:cubicBezTo>
                  <a:cubicBezTo>
                    <a:pt x="17848" y="13538"/>
                    <a:pt x="17860" y="13502"/>
                    <a:pt x="17860" y="13490"/>
                  </a:cubicBezTo>
                  <a:cubicBezTo>
                    <a:pt x="17884" y="13467"/>
                    <a:pt x="17907" y="13431"/>
                    <a:pt x="17919" y="13407"/>
                  </a:cubicBezTo>
                  <a:cubicBezTo>
                    <a:pt x="17919" y="13383"/>
                    <a:pt x="17943" y="13383"/>
                    <a:pt x="17943" y="13371"/>
                  </a:cubicBezTo>
                  <a:cubicBezTo>
                    <a:pt x="17943" y="13359"/>
                    <a:pt x="17955" y="13347"/>
                    <a:pt x="17955" y="13347"/>
                  </a:cubicBezTo>
                  <a:cubicBezTo>
                    <a:pt x="17967" y="13312"/>
                    <a:pt x="17979" y="13288"/>
                    <a:pt x="18003" y="13264"/>
                  </a:cubicBezTo>
                  <a:cubicBezTo>
                    <a:pt x="18015" y="13252"/>
                    <a:pt x="18015" y="13228"/>
                    <a:pt x="18026" y="13193"/>
                  </a:cubicBezTo>
                  <a:cubicBezTo>
                    <a:pt x="18038" y="13157"/>
                    <a:pt x="18062" y="13133"/>
                    <a:pt x="18062" y="13121"/>
                  </a:cubicBezTo>
                  <a:cubicBezTo>
                    <a:pt x="18062" y="13097"/>
                    <a:pt x="18074" y="13086"/>
                    <a:pt x="18074" y="13074"/>
                  </a:cubicBezTo>
                  <a:cubicBezTo>
                    <a:pt x="18074" y="13062"/>
                    <a:pt x="18074" y="13062"/>
                    <a:pt x="18086" y="13050"/>
                  </a:cubicBezTo>
                  <a:cubicBezTo>
                    <a:pt x="18098" y="13014"/>
                    <a:pt x="18098" y="13002"/>
                    <a:pt x="18122" y="12966"/>
                  </a:cubicBezTo>
                  <a:cubicBezTo>
                    <a:pt x="18122" y="12943"/>
                    <a:pt x="18134" y="12931"/>
                    <a:pt x="18134" y="12895"/>
                  </a:cubicBezTo>
                  <a:cubicBezTo>
                    <a:pt x="18134" y="12859"/>
                    <a:pt x="18146" y="12847"/>
                    <a:pt x="18146" y="12824"/>
                  </a:cubicBezTo>
                  <a:cubicBezTo>
                    <a:pt x="18146" y="12800"/>
                    <a:pt x="18146" y="12788"/>
                    <a:pt x="18157" y="12776"/>
                  </a:cubicBezTo>
                  <a:lnTo>
                    <a:pt x="18157" y="12764"/>
                  </a:lnTo>
                  <a:cubicBezTo>
                    <a:pt x="18157" y="12728"/>
                    <a:pt x="18169" y="12705"/>
                    <a:pt x="18169" y="12693"/>
                  </a:cubicBezTo>
                  <a:cubicBezTo>
                    <a:pt x="18169" y="12657"/>
                    <a:pt x="18169" y="12645"/>
                    <a:pt x="18193" y="12609"/>
                  </a:cubicBezTo>
                  <a:lnTo>
                    <a:pt x="18193" y="12538"/>
                  </a:lnTo>
                  <a:lnTo>
                    <a:pt x="18193" y="12466"/>
                  </a:lnTo>
                  <a:lnTo>
                    <a:pt x="18193" y="12455"/>
                  </a:lnTo>
                  <a:lnTo>
                    <a:pt x="18193" y="11240"/>
                  </a:lnTo>
                  <a:cubicBezTo>
                    <a:pt x="18204" y="11212"/>
                    <a:pt x="18210" y="11203"/>
                    <a:pt x="18213" y="11203"/>
                  </a:cubicBezTo>
                  <a:cubicBezTo>
                    <a:pt x="18217" y="11203"/>
                    <a:pt x="18217" y="11215"/>
                    <a:pt x="18217" y="11228"/>
                  </a:cubicBezTo>
                  <a:cubicBezTo>
                    <a:pt x="18253" y="10407"/>
                    <a:pt x="17729" y="9597"/>
                    <a:pt x="16657" y="8978"/>
                  </a:cubicBezTo>
                  <a:cubicBezTo>
                    <a:pt x="15623" y="8383"/>
                    <a:pt x="14282" y="8085"/>
                    <a:pt x="12939" y="8085"/>
                  </a:cubicBezTo>
                  <a:cubicBezTo>
                    <a:pt x="12133" y="8085"/>
                    <a:pt x="11326" y="8192"/>
                    <a:pt x="10585" y="8406"/>
                  </a:cubicBezTo>
                  <a:lnTo>
                    <a:pt x="10585" y="8323"/>
                  </a:lnTo>
                  <a:lnTo>
                    <a:pt x="10585" y="8252"/>
                  </a:lnTo>
                  <a:lnTo>
                    <a:pt x="10585" y="8240"/>
                  </a:lnTo>
                  <a:lnTo>
                    <a:pt x="10585" y="7109"/>
                  </a:lnTo>
                  <a:cubicBezTo>
                    <a:pt x="10585" y="6954"/>
                    <a:pt x="10573" y="6799"/>
                    <a:pt x="10537" y="6644"/>
                  </a:cubicBezTo>
                  <a:lnTo>
                    <a:pt x="10537" y="6632"/>
                  </a:lnTo>
                  <a:cubicBezTo>
                    <a:pt x="10537" y="6609"/>
                    <a:pt x="10537" y="6597"/>
                    <a:pt x="10561" y="6585"/>
                  </a:cubicBezTo>
                  <a:lnTo>
                    <a:pt x="10561" y="6573"/>
                  </a:lnTo>
                  <a:cubicBezTo>
                    <a:pt x="10561" y="6537"/>
                    <a:pt x="10573" y="6513"/>
                    <a:pt x="10573" y="6501"/>
                  </a:cubicBezTo>
                  <a:cubicBezTo>
                    <a:pt x="10573" y="6466"/>
                    <a:pt x="10573" y="6454"/>
                    <a:pt x="10585" y="6418"/>
                  </a:cubicBezTo>
                  <a:lnTo>
                    <a:pt x="10585" y="6347"/>
                  </a:lnTo>
                  <a:lnTo>
                    <a:pt x="10585" y="6275"/>
                  </a:lnTo>
                  <a:lnTo>
                    <a:pt x="10585" y="6251"/>
                  </a:lnTo>
                  <a:lnTo>
                    <a:pt x="10585" y="5120"/>
                  </a:lnTo>
                  <a:cubicBezTo>
                    <a:pt x="10585" y="4977"/>
                    <a:pt x="10573" y="4811"/>
                    <a:pt x="10537" y="4668"/>
                  </a:cubicBezTo>
                  <a:lnTo>
                    <a:pt x="10537" y="4644"/>
                  </a:lnTo>
                  <a:cubicBezTo>
                    <a:pt x="10537" y="4632"/>
                    <a:pt x="10537" y="4620"/>
                    <a:pt x="10561" y="4608"/>
                  </a:cubicBezTo>
                  <a:lnTo>
                    <a:pt x="10561" y="4585"/>
                  </a:lnTo>
                  <a:cubicBezTo>
                    <a:pt x="10561" y="4561"/>
                    <a:pt x="10573" y="4525"/>
                    <a:pt x="10573" y="4513"/>
                  </a:cubicBezTo>
                  <a:cubicBezTo>
                    <a:pt x="10573" y="4489"/>
                    <a:pt x="10573" y="4465"/>
                    <a:pt x="10585" y="4442"/>
                  </a:cubicBezTo>
                  <a:lnTo>
                    <a:pt x="10585" y="4370"/>
                  </a:lnTo>
                  <a:lnTo>
                    <a:pt x="10585" y="4287"/>
                  </a:lnTo>
                  <a:lnTo>
                    <a:pt x="10585" y="4275"/>
                  </a:lnTo>
                  <a:lnTo>
                    <a:pt x="10585" y="3144"/>
                  </a:lnTo>
                  <a:cubicBezTo>
                    <a:pt x="10621" y="2322"/>
                    <a:pt x="10097" y="1513"/>
                    <a:pt x="9025" y="894"/>
                  </a:cubicBezTo>
                  <a:cubicBezTo>
                    <a:pt x="7990" y="298"/>
                    <a:pt x="6635" y="1"/>
                    <a:pt x="5281" y="1"/>
                  </a:cubicBezTo>
                  <a:close/>
                </a:path>
              </a:pathLst>
            </a:custGeom>
            <a:solidFill>
              <a:srgbClr val="6165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1813;p42">
              <a:extLst>
                <a:ext uri="{FF2B5EF4-FFF2-40B4-BE49-F238E27FC236}">
                  <a16:creationId xmlns:a16="http://schemas.microsoft.com/office/drawing/2014/main" id="{9FE3C121-764A-FF70-4E33-BA93E7CACB06}"/>
                </a:ext>
              </a:extLst>
            </p:cNvPr>
            <p:cNvSpPr/>
            <p:nvPr/>
          </p:nvSpPr>
          <p:spPr>
            <a:xfrm>
              <a:off x="4936843" y="3074202"/>
              <a:ext cx="313257" cy="180738"/>
            </a:xfrm>
            <a:custGeom>
              <a:avLst/>
              <a:gdLst/>
              <a:ahLst/>
              <a:cxnLst/>
              <a:rect l="l" t="t" r="r" b="b"/>
              <a:pathLst>
                <a:path w="10609" h="6121" extrusionOk="0">
                  <a:moveTo>
                    <a:pt x="5281" y="1"/>
                  </a:moveTo>
                  <a:cubicBezTo>
                    <a:pt x="3927" y="1"/>
                    <a:pt x="2572" y="298"/>
                    <a:pt x="1536" y="894"/>
                  </a:cubicBezTo>
                  <a:cubicBezTo>
                    <a:pt x="512" y="1489"/>
                    <a:pt x="1" y="2275"/>
                    <a:pt x="1" y="3049"/>
                  </a:cubicBezTo>
                  <a:lnTo>
                    <a:pt x="1" y="3120"/>
                  </a:lnTo>
                  <a:cubicBezTo>
                    <a:pt x="36" y="3168"/>
                    <a:pt x="36" y="3203"/>
                    <a:pt x="36" y="3215"/>
                  </a:cubicBezTo>
                  <a:cubicBezTo>
                    <a:pt x="36" y="3239"/>
                    <a:pt x="36" y="3263"/>
                    <a:pt x="48" y="3287"/>
                  </a:cubicBezTo>
                  <a:cubicBezTo>
                    <a:pt x="48" y="3322"/>
                    <a:pt x="48" y="3334"/>
                    <a:pt x="60" y="3358"/>
                  </a:cubicBezTo>
                  <a:cubicBezTo>
                    <a:pt x="60" y="3394"/>
                    <a:pt x="72" y="3406"/>
                    <a:pt x="72" y="3441"/>
                  </a:cubicBezTo>
                  <a:cubicBezTo>
                    <a:pt x="72" y="3465"/>
                    <a:pt x="96" y="3477"/>
                    <a:pt x="96" y="3513"/>
                  </a:cubicBezTo>
                  <a:cubicBezTo>
                    <a:pt x="96" y="3537"/>
                    <a:pt x="108" y="3561"/>
                    <a:pt x="108" y="3584"/>
                  </a:cubicBezTo>
                  <a:cubicBezTo>
                    <a:pt x="108" y="3620"/>
                    <a:pt x="120" y="3632"/>
                    <a:pt x="120" y="3656"/>
                  </a:cubicBezTo>
                  <a:cubicBezTo>
                    <a:pt x="131" y="3691"/>
                    <a:pt x="131" y="3703"/>
                    <a:pt x="155" y="3739"/>
                  </a:cubicBezTo>
                  <a:cubicBezTo>
                    <a:pt x="167" y="3763"/>
                    <a:pt x="167" y="3775"/>
                    <a:pt x="179" y="3811"/>
                  </a:cubicBezTo>
                  <a:cubicBezTo>
                    <a:pt x="191" y="3834"/>
                    <a:pt x="215" y="3858"/>
                    <a:pt x="215" y="3882"/>
                  </a:cubicBezTo>
                  <a:cubicBezTo>
                    <a:pt x="227" y="3918"/>
                    <a:pt x="227" y="3930"/>
                    <a:pt x="239" y="3953"/>
                  </a:cubicBezTo>
                  <a:cubicBezTo>
                    <a:pt x="251" y="3989"/>
                    <a:pt x="274" y="4001"/>
                    <a:pt x="286" y="4037"/>
                  </a:cubicBezTo>
                  <a:cubicBezTo>
                    <a:pt x="298" y="4061"/>
                    <a:pt x="310" y="4072"/>
                    <a:pt x="334" y="4108"/>
                  </a:cubicBezTo>
                  <a:cubicBezTo>
                    <a:pt x="346" y="4132"/>
                    <a:pt x="358" y="4156"/>
                    <a:pt x="370" y="4180"/>
                  </a:cubicBezTo>
                  <a:cubicBezTo>
                    <a:pt x="393" y="4192"/>
                    <a:pt x="405" y="4227"/>
                    <a:pt x="417" y="4239"/>
                  </a:cubicBezTo>
                  <a:cubicBezTo>
                    <a:pt x="429" y="4275"/>
                    <a:pt x="453" y="4287"/>
                    <a:pt x="477" y="4311"/>
                  </a:cubicBezTo>
                  <a:cubicBezTo>
                    <a:pt x="489" y="4334"/>
                    <a:pt x="512" y="4358"/>
                    <a:pt x="524" y="4370"/>
                  </a:cubicBezTo>
                  <a:cubicBezTo>
                    <a:pt x="536" y="4406"/>
                    <a:pt x="572" y="4418"/>
                    <a:pt x="584" y="4453"/>
                  </a:cubicBezTo>
                  <a:cubicBezTo>
                    <a:pt x="596" y="4465"/>
                    <a:pt x="608" y="4489"/>
                    <a:pt x="643" y="4513"/>
                  </a:cubicBezTo>
                  <a:cubicBezTo>
                    <a:pt x="655" y="4537"/>
                    <a:pt x="691" y="4549"/>
                    <a:pt x="715" y="4584"/>
                  </a:cubicBezTo>
                  <a:lnTo>
                    <a:pt x="774" y="4644"/>
                  </a:lnTo>
                  <a:lnTo>
                    <a:pt x="846" y="4715"/>
                  </a:lnTo>
                  <a:lnTo>
                    <a:pt x="905" y="4775"/>
                  </a:lnTo>
                  <a:cubicBezTo>
                    <a:pt x="941" y="4811"/>
                    <a:pt x="965" y="4823"/>
                    <a:pt x="1001" y="4846"/>
                  </a:cubicBezTo>
                  <a:cubicBezTo>
                    <a:pt x="1013" y="4858"/>
                    <a:pt x="1048" y="4882"/>
                    <a:pt x="1060" y="4906"/>
                  </a:cubicBezTo>
                  <a:cubicBezTo>
                    <a:pt x="1084" y="4942"/>
                    <a:pt x="1120" y="4954"/>
                    <a:pt x="1144" y="4977"/>
                  </a:cubicBezTo>
                  <a:cubicBezTo>
                    <a:pt x="1179" y="5001"/>
                    <a:pt x="1191" y="5013"/>
                    <a:pt x="1227" y="5025"/>
                  </a:cubicBezTo>
                  <a:cubicBezTo>
                    <a:pt x="1263" y="5061"/>
                    <a:pt x="1298" y="5085"/>
                    <a:pt x="1346" y="5096"/>
                  </a:cubicBezTo>
                  <a:cubicBezTo>
                    <a:pt x="1358" y="5120"/>
                    <a:pt x="1370" y="5132"/>
                    <a:pt x="1405" y="5144"/>
                  </a:cubicBezTo>
                  <a:cubicBezTo>
                    <a:pt x="1453" y="5192"/>
                    <a:pt x="1513" y="5215"/>
                    <a:pt x="1596" y="5263"/>
                  </a:cubicBezTo>
                  <a:cubicBezTo>
                    <a:pt x="1655" y="5299"/>
                    <a:pt x="1715" y="5335"/>
                    <a:pt x="1786" y="5370"/>
                  </a:cubicBezTo>
                  <a:cubicBezTo>
                    <a:pt x="1798" y="5382"/>
                    <a:pt x="1834" y="5382"/>
                    <a:pt x="1846" y="5394"/>
                  </a:cubicBezTo>
                  <a:cubicBezTo>
                    <a:pt x="1894" y="5418"/>
                    <a:pt x="1929" y="5442"/>
                    <a:pt x="1977" y="5454"/>
                  </a:cubicBezTo>
                  <a:cubicBezTo>
                    <a:pt x="2013" y="5477"/>
                    <a:pt x="2036" y="5489"/>
                    <a:pt x="2048" y="5489"/>
                  </a:cubicBezTo>
                  <a:cubicBezTo>
                    <a:pt x="2096" y="5501"/>
                    <a:pt x="2132" y="5537"/>
                    <a:pt x="2167" y="5549"/>
                  </a:cubicBezTo>
                  <a:cubicBezTo>
                    <a:pt x="2203" y="5561"/>
                    <a:pt x="2227" y="5573"/>
                    <a:pt x="2263" y="5573"/>
                  </a:cubicBezTo>
                  <a:cubicBezTo>
                    <a:pt x="2287" y="5596"/>
                    <a:pt x="2334" y="5608"/>
                    <a:pt x="2370" y="5620"/>
                  </a:cubicBezTo>
                  <a:cubicBezTo>
                    <a:pt x="2453" y="5656"/>
                    <a:pt x="2548" y="5692"/>
                    <a:pt x="2644" y="5727"/>
                  </a:cubicBezTo>
                  <a:cubicBezTo>
                    <a:pt x="2668" y="5727"/>
                    <a:pt x="2679" y="5739"/>
                    <a:pt x="2691" y="5739"/>
                  </a:cubicBezTo>
                  <a:cubicBezTo>
                    <a:pt x="2787" y="5775"/>
                    <a:pt x="2858" y="5799"/>
                    <a:pt x="2941" y="5811"/>
                  </a:cubicBezTo>
                  <a:cubicBezTo>
                    <a:pt x="2977" y="5835"/>
                    <a:pt x="3001" y="5835"/>
                    <a:pt x="3037" y="5847"/>
                  </a:cubicBezTo>
                  <a:cubicBezTo>
                    <a:pt x="3096" y="5858"/>
                    <a:pt x="3144" y="5882"/>
                    <a:pt x="3203" y="5894"/>
                  </a:cubicBezTo>
                  <a:cubicBezTo>
                    <a:pt x="3227" y="5906"/>
                    <a:pt x="3263" y="5906"/>
                    <a:pt x="3299" y="5918"/>
                  </a:cubicBezTo>
                  <a:lnTo>
                    <a:pt x="3489" y="5966"/>
                  </a:lnTo>
                  <a:cubicBezTo>
                    <a:pt x="3513" y="5966"/>
                    <a:pt x="3537" y="5977"/>
                    <a:pt x="3572" y="5977"/>
                  </a:cubicBezTo>
                  <a:cubicBezTo>
                    <a:pt x="3632" y="6001"/>
                    <a:pt x="3680" y="6001"/>
                    <a:pt x="3739" y="6013"/>
                  </a:cubicBezTo>
                  <a:cubicBezTo>
                    <a:pt x="3763" y="6013"/>
                    <a:pt x="3799" y="6025"/>
                    <a:pt x="3822" y="6025"/>
                  </a:cubicBezTo>
                  <a:cubicBezTo>
                    <a:pt x="3906" y="6037"/>
                    <a:pt x="3977" y="6061"/>
                    <a:pt x="4049" y="6061"/>
                  </a:cubicBezTo>
                  <a:lnTo>
                    <a:pt x="4096" y="6061"/>
                  </a:lnTo>
                  <a:cubicBezTo>
                    <a:pt x="4180" y="6073"/>
                    <a:pt x="4263" y="6085"/>
                    <a:pt x="4346" y="6085"/>
                  </a:cubicBezTo>
                  <a:lnTo>
                    <a:pt x="4406" y="6085"/>
                  </a:lnTo>
                  <a:cubicBezTo>
                    <a:pt x="4465" y="6085"/>
                    <a:pt x="4537" y="6097"/>
                    <a:pt x="4596" y="6097"/>
                  </a:cubicBezTo>
                  <a:lnTo>
                    <a:pt x="4692" y="6097"/>
                  </a:lnTo>
                  <a:cubicBezTo>
                    <a:pt x="4751" y="6097"/>
                    <a:pt x="4799" y="6120"/>
                    <a:pt x="4858" y="6120"/>
                  </a:cubicBezTo>
                  <a:lnTo>
                    <a:pt x="5727" y="6120"/>
                  </a:lnTo>
                  <a:cubicBezTo>
                    <a:pt x="5787" y="6120"/>
                    <a:pt x="5846" y="6120"/>
                    <a:pt x="5906" y="6097"/>
                  </a:cubicBezTo>
                  <a:cubicBezTo>
                    <a:pt x="5942" y="6097"/>
                    <a:pt x="5989" y="6097"/>
                    <a:pt x="6013" y="6085"/>
                  </a:cubicBezTo>
                  <a:cubicBezTo>
                    <a:pt x="6073" y="6085"/>
                    <a:pt x="6132" y="6073"/>
                    <a:pt x="6180" y="6073"/>
                  </a:cubicBezTo>
                  <a:cubicBezTo>
                    <a:pt x="6204" y="6073"/>
                    <a:pt x="6251" y="6073"/>
                    <a:pt x="6287" y="6061"/>
                  </a:cubicBezTo>
                  <a:cubicBezTo>
                    <a:pt x="6370" y="6037"/>
                    <a:pt x="6466" y="6037"/>
                    <a:pt x="6549" y="6025"/>
                  </a:cubicBezTo>
                  <a:lnTo>
                    <a:pt x="6597" y="6025"/>
                  </a:lnTo>
                  <a:cubicBezTo>
                    <a:pt x="6704" y="6013"/>
                    <a:pt x="6787" y="6001"/>
                    <a:pt x="6894" y="5977"/>
                  </a:cubicBezTo>
                  <a:cubicBezTo>
                    <a:pt x="6918" y="5977"/>
                    <a:pt x="6966" y="5966"/>
                    <a:pt x="7001" y="5966"/>
                  </a:cubicBezTo>
                  <a:cubicBezTo>
                    <a:pt x="7037" y="5954"/>
                    <a:pt x="7085" y="5954"/>
                    <a:pt x="7132" y="5942"/>
                  </a:cubicBezTo>
                  <a:cubicBezTo>
                    <a:pt x="7180" y="5918"/>
                    <a:pt x="7204" y="5918"/>
                    <a:pt x="7240" y="5906"/>
                  </a:cubicBezTo>
                  <a:cubicBezTo>
                    <a:pt x="7275" y="5894"/>
                    <a:pt x="7323" y="5894"/>
                    <a:pt x="7370" y="5870"/>
                  </a:cubicBezTo>
                  <a:cubicBezTo>
                    <a:pt x="7394" y="5858"/>
                    <a:pt x="7442" y="5858"/>
                    <a:pt x="7478" y="5847"/>
                  </a:cubicBezTo>
                  <a:cubicBezTo>
                    <a:pt x="7513" y="5835"/>
                    <a:pt x="7561" y="5811"/>
                    <a:pt x="7609" y="5811"/>
                  </a:cubicBezTo>
                  <a:cubicBezTo>
                    <a:pt x="7632" y="5799"/>
                    <a:pt x="7680" y="5799"/>
                    <a:pt x="7716" y="5787"/>
                  </a:cubicBezTo>
                  <a:lnTo>
                    <a:pt x="7847" y="5739"/>
                  </a:lnTo>
                  <a:cubicBezTo>
                    <a:pt x="7871" y="5727"/>
                    <a:pt x="7906" y="5727"/>
                    <a:pt x="7930" y="5716"/>
                  </a:cubicBezTo>
                  <a:cubicBezTo>
                    <a:pt x="8013" y="5680"/>
                    <a:pt x="8085" y="5656"/>
                    <a:pt x="8156" y="5632"/>
                  </a:cubicBezTo>
                  <a:cubicBezTo>
                    <a:pt x="8168" y="5632"/>
                    <a:pt x="8192" y="5620"/>
                    <a:pt x="8204" y="5620"/>
                  </a:cubicBezTo>
                  <a:cubicBezTo>
                    <a:pt x="8287" y="5596"/>
                    <a:pt x="8383" y="5549"/>
                    <a:pt x="8466" y="5513"/>
                  </a:cubicBezTo>
                  <a:cubicBezTo>
                    <a:pt x="8502" y="5501"/>
                    <a:pt x="8513" y="5501"/>
                    <a:pt x="8525" y="5489"/>
                  </a:cubicBezTo>
                  <a:cubicBezTo>
                    <a:pt x="8585" y="5454"/>
                    <a:pt x="8668" y="5430"/>
                    <a:pt x="8728" y="5394"/>
                  </a:cubicBezTo>
                  <a:cubicBezTo>
                    <a:pt x="8752" y="5382"/>
                    <a:pt x="8764" y="5370"/>
                    <a:pt x="8799" y="5370"/>
                  </a:cubicBezTo>
                  <a:cubicBezTo>
                    <a:pt x="8883" y="5323"/>
                    <a:pt x="8966" y="5275"/>
                    <a:pt x="9037" y="5239"/>
                  </a:cubicBezTo>
                  <a:cubicBezTo>
                    <a:pt x="9097" y="5192"/>
                    <a:pt x="9156" y="5156"/>
                    <a:pt x="9228" y="5120"/>
                  </a:cubicBezTo>
                  <a:cubicBezTo>
                    <a:pt x="9240" y="5120"/>
                    <a:pt x="9240" y="5096"/>
                    <a:pt x="9264" y="5096"/>
                  </a:cubicBezTo>
                  <a:cubicBezTo>
                    <a:pt x="9275" y="5096"/>
                    <a:pt x="9275" y="5085"/>
                    <a:pt x="9287" y="5085"/>
                  </a:cubicBezTo>
                  <a:cubicBezTo>
                    <a:pt x="9335" y="5061"/>
                    <a:pt x="9359" y="5025"/>
                    <a:pt x="9406" y="5013"/>
                  </a:cubicBezTo>
                  <a:lnTo>
                    <a:pt x="9442" y="4977"/>
                  </a:lnTo>
                  <a:lnTo>
                    <a:pt x="9466" y="4954"/>
                  </a:lnTo>
                  <a:cubicBezTo>
                    <a:pt x="9502" y="4918"/>
                    <a:pt x="9526" y="4906"/>
                    <a:pt x="9573" y="4882"/>
                  </a:cubicBezTo>
                  <a:lnTo>
                    <a:pt x="9597" y="4846"/>
                  </a:lnTo>
                  <a:lnTo>
                    <a:pt x="9633" y="4823"/>
                  </a:lnTo>
                  <a:cubicBezTo>
                    <a:pt x="9656" y="4787"/>
                    <a:pt x="9692" y="4775"/>
                    <a:pt x="9716" y="4739"/>
                  </a:cubicBezTo>
                  <a:lnTo>
                    <a:pt x="9752" y="4715"/>
                  </a:lnTo>
                  <a:lnTo>
                    <a:pt x="9776" y="4680"/>
                  </a:lnTo>
                  <a:cubicBezTo>
                    <a:pt x="9811" y="4656"/>
                    <a:pt x="9835" y="4644"/>
                    <a:pt x="9859" y="4608"/>
                  </a:cubicBezTo>
                  <a:cubicBezTo>
                    <a:pt x="9871" y="4596"/>
                    <a:pt x="9883" y="4561"/>
                    <a:pt x="9918" y="4549"/>
                  </a:cubicBezTo>
                  <a:lnTo>
                    <a:pt x="9990" y="4477"/>
                  </a:lnTo>
                  <a:lnTo>
                    <a:pt x="10002" y="4465"/>
                  </a:lnTo>
                  <a:lnTo>
                    <a:pt x="10049" y="4418"/>
                  </a:lnTo>
                  <a:cubicBezTo>
                    <a:pt x="10061" y="4382"/>
                    <a:pt x="10097" y="4370"/>
                    <a:pt x="10109" y="4346"/>
                  </a:cubicBezTo>
                  <a:cubicBezTo>
                    <a:pt x="10121" y="4323"/>
                    <a:pt x="10133" y="4311"/>
                    <a:pt x="10133" y="4299"/>
                  </a:cubicBezTo>
                  <a:cubicBezTo>
                    <a:pt x="10133" y="4299"/>
                    <a:pt x="10133" y="4287"/>
                    <a:pt x="10157" y="4287"/>
                  </a:cubicBezTo>
                  <a:cubicBezTo>
                    <a:pt x="10168" y="4251"/>
                    <a:pt x="10180" y="4239"/>
                    <a:pt x="10216" y="4203"/>
                  </a:cubicBezTo>
                  <a:cubicBezTo>
                    <a:pt x="10216" y="4203"/>
                    <a:pt x="10216" y="4192"/>
                    <a:pt x="10228" y="4192"/>
                  </a:cubicBezTo>
                  <a:cubicBezTo>
                    <a:pt x="10240" y="4180"/>
                    <a:pt x="10240" y="4168"/>
                    <a:pt x="10252" y="4144"/>
                  </a:cubicBezTo>
                  <a:cubicBezTo>
                    <a:pt x="10276" y="4120"/>
                    <a:pt x="10288" y="4108"/>
                    <a:pt x="10299" y="4072"/>
                  </a:cubicBezTo>
                  <a:cubicBezTo>
                    <a:pt x="10299" y="4061"/>
                    <a:pt x="10311" y="4061"/>
                    <a:pt x="10311" y="4049"/>
                  </a:cubicBezTo>
                  <a:cubicBezTo>
                    <a:pt x="10335" y="4025"/>
                    <a:pt x="10335" y="4013"/>
                    <a:pt x="10335" y="4001"/>
                  </a:cubicBezTo>
                  <a:cubicBezTo>
                    <a:pt x="10347" y="3965"/>
                    <a:pt x="10359" y="3953"/>
                    <a:pt x="10371" y="3930"/>
                  </a:cubicBezTo>
                  <a:cubicBezTo>
                    <a:pt x="10371" y="3906"/>
                    <a:pt x="10395" y="3906"/>
                    <a:pt x="10395" y="3894"/>
                  </a:cubicBezTo>
                  <a:cubicBezTo>
                    <a:pt x="10395" y="3882"/>
                    <a:pt x="10407" y="3870"/>
                    <a:pt x="10407" y="3846"/>
                  </a:cubicBezTo>
                  <a:cubicBezTo>
                    <a:pt x="10418" y="3822"/>
                    <a:pt x="10430" y="3811"/>
                    <a:pt x="10430" y="3775"/>
                  </a:cubicBezTo>
                  <a:cubicBezTo>
                    <a:pt x="10430" y="3763"/>
                    <a:pt x="10454" y="3751"/>
                    <a:pt x="10454" y="3751"/>
                  </a:cubicBezTo>
                  <a:cubicBezTo>
                    <a:pt x="10454" y="3727"/>
                    <a:pt x="10466" y="3715"/>
                    <a:pt x="10466" y="3715"/>
                  </a:cubicBezTo>
                  <a:cubicBezTo>
                    <a:pt x="10478" y="3691"/>
                    <a:pt x="10478" y="3668"/>
                    <a:pt x="10490" y="3644"/>
                  </a:cubicBezTo>
                  <a:cubicBezTo>
                    <a:pt x="10490" y="3632"/>
                    <a:pt x="10490" y="3608"/>
                    <a:pt x="10514" y="3608"/>
                  </a:cubicBezTo>
                  <a:cubicBezTo>
                    <a:pt x="10514" y="3596"/>
                    <a:pt x="10514" y="3596"/>
                    <a:pt x="10526" y="3584"/>
                  </a:cubicBezTo>
                  <a:cubicBezTo>
                    <a:pt x="10526" y="3549"/>
                    <a:pt x="10538" y="3537"/>
                    <a:pt x="10538" y="3513"/>
                  </a:cubicBezTo>
                  <a:cubicBezTo>
                    <a:pt x="10538" y="3489"/>
                    <a:pt x="10538" y="3477"/>
                    <a:pt x="10549" y="3465"/>
                  </a:cubicBezTo>
                  <a:lnTo>
                    <a:pt x="10549" y="3430"/>
                  </a:lnTo>
                  <a:cubicBezTo>
                    <a:pt x="10549" y="3406"/>
                    <a:pt x="10573" y="3394"/>
                    <a:pt x="10573" y="3358"/>
                  </a:cubicBezTo>
                  <a:lnTo>
                    <a:pt x="10573" y="3310"/>
                  </a:lnTo>
                  <a:lnTo>
                    <a:pt x="10573" y="3287"/>
                  </a:lnTo>
                  <a:cubicBezTo>
                    <a:pt x="10573" y="3251"/>
                    <a:pt x="10573" y="3239"/>
                    <a:pt x="10585" y="3215"/>
                  </a:cubicBezTo>
                  <a:lnTo>
                    <a:pt x="10585" y="3168"/>
                  </a:lnTo>
                  <a:lnTo>
                    <a:pt x="10585" y="3132"/>
                  </a:lnTo>
                  <a:cubicBezTo>
                    <a:pt x="10609" y="2322"/>
                    <a:pt x="10097" y="1501"/>
                    <a:pt x="9025" y="894"/>
                  </a:cubicBezTo>
                  <a:cubicBezTo>
                    <a:pt x="7990" y="298"/>
                    <a:pt x="6635" y="1"/>
                    <a:pt x="5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1814;p42">
              <a:extLst>
                <a:ext uri="{FF2B5EF4-FFF2-40B4-BE49-F238E27FC236}">
                  <a16:creationId xmlns:a16="http://schemas.microsoft.com/office/drawing/2014/main" id="{2FEBE70E-F2F2-557E-9B0A-9898F673F946}"/>
                </a:ext>
              </a:extLst>
            </p:cNvPr>
            <p:cNvSpPr/>
            <p:nvPr/>
          </p:nvSpPr>
          <p:spPr>
            <a:xfrm>
              <a:off x="4964982" y="3089231"/>
              <a:ext cx="260167" cy="149527"/>
            </a:xfrm>
            <a:custGeom>
              <a:avLst/>
              <a:gdLst/>
              <a:ahLst/>
              <a:cxnLst/>
              <a:rect l="l" t="t" r="r" b="b"/>
              <a:pathLst>
                <a:path w="8811" h="5064" extrusionOk="0">
                  <a:moveTo>
                    <a:pt x="4407" y="1"/>
                  </a:moveTo>
                  <a:cubicBezTo>
                    <a:pt x="3289" y="1"/>
                    <a:pt x="2173" y="248"/>
                    <a:pt x="1322" y="742"/>
                  </a:cubicBezTo>
                  <a:cubicBezTo>
                    <a:pt x="476" y="1230"/>
                    <a:pt x="60" y="1873"/>
                    <a:pt x="60" y="2528"/>
                  </a:cubicBezTo>
                  <a:lnTo>
                    <a:pt x="60" y="2587"/>
                  </a:lnTo>
                  <a:cubicBezTo>
                    <a:pt x="0" y="2647"/>
                    <a:pt x="0" y="2659"/>
                    <a:pt x="0" y="2694"/>
                  </a:cubicBezTo>
                  <a:cubicBezTo>
                    <a:pt x="0" y="2706"/>
                    <a:pt x="0" y="2730"/>
                    <a:pt x="12" y="2754"/>
                  </a:cubicBezTo>
                  <a:cubicBezTo>
                    <a:pt x="12" y="2766"/>
                    <a:pt x="12" y="2790"/>
                    <a:pt x="36" y="2813"/>
                  </a:cubicBezTo>
                  <a:cubicBezTo>
                    <a:pt x="36" y="2825"/>
                    <a:pt x="48" y="2849"/>
                    <a:pt x="48" y="2861"/>
                  </a:cubicBezTo>
                  <a:cubicBezTo>
                    <a:pt x="48" y="2885"/>
                    <a:pt x="60" y="2909"/>
                    <a:pt x="60" y="2921"/>
                  </a:cubicBezTo>
                  <a:cubicBezTo>
                    <a:pt x="60" y="2944"/>
                    <a:pt x="71" y="2968"/>
                    <a:pt x="71" y="2980"/>
                  </a:cubicBezTo>
                  <a:cubicBezTo>
                    <a:pt x="71" y="3004"/>
                    <a:pt x="95" y="3028"/>
                    <a:pt x="95" y="3040"/>
                  </a:cubicBezTo>
                  <a:cubicBezTo>
                    <a:pt x="95" y="3063"/>
                    <a:pt x="107" y="3087"/>
                    <a:pt x="119" y="3099"/>
                  </a:cubicBezTo>
                  <a:cubicBezTo>
                    <a:pt x="119" y="3123"/>
                    <a:pt x="131" y="3147"/>
                    <a:pt x="131" y="3159"/>
                  </a:cubicBezTo>
                  <a:cubicBezTo>
                    <a:pt x="155" y="3182"/>
                    <a:pt x="155" y="3206"/>
                    <a:pt x="167" y="3218"/>
                  </a:cubicBezTo>
                  <a:cubicBezTo>
                    <a:pt x="179" y="3242"/>
                    <a:pt x="179" y="3266"/>
                    <a:pt x="191" y="3278"/>
                  </a:cubicBezTo>
                  <a:cubicBezTo>
                    <a:pt x="214" y="3302"/>
                    <a:pt x="226" y="3325"/>
                    <a:pt x="226" y="3337"/>
                  </a:cubicBezTo>
                  <a:cubicBezTo>
                    <a:pt x="238" y="3361"/>
                    <a:pt x="238" y="3385"/>
                    <a:pt x="250" y="3397"/>
                  </a:cubicBezTo>
                  <a:cubicBezTo>
                    <a:pt x="274" y="3421"/>
                    <a:pt x="286" y="3444"/>
                    <a:pt x="298" y="3456"/>
                  </a:cubicBezTo>
                  <a:cubicBezTo>
                    <a:pt x="310" y="3480"/>
                    <a:pt x="333" y="3492"/>
                    <a:pt x="333" y="3516"/>
                  </a:cubicBezTo>
                  <a:cubicBezTo>
                    <a:pt x="345" y="3540"/>
                    <a:pt x="357" y="3563"/>
                    <a:pt x="369" y="3575"/>
                  </a:cubicBezTo>
                  <a:cubicBezTo>
                    <a:pt x="393" y="3599"/>
                    <a:pt x="405" y="3611"/>
                    <a:pt x="417" y="3635"/>
                  </a:cubicBezTo>
                  <a:cubicBezTo>
                    <a:pt x="429" y="3659"/>
                    <a:pt x="452" y="3683"/>
                    <a:pt x="464" y="3694"/>
                  </a:cubicBezTo>
                  <a:cubicBezTo>
                    <a:pt x="476" y="3718"/>
                    <a:pt x="488" y="3730"/>
                    <a:pt x="512" y="3754"/>
                  </a:cubicBezTo>
                  <a:lnTo>
                    <a:pt x="572" y="3814"/>
                  </a:lnTo>
                  <a:lnTo>
                    <a:pt x="607" y="3861"/>
                  </a:lnTo>
                  <a:lnTo>
                    <a:pt x="667" y="3921"/>
                  </a:lnTo>
                  <a:lnTo>
                    <a:pt x="714" y="3968"/>
                  </a:lnTo>
                  <a:cubicBezTo>
                    <a:pt x="750" y="3980"/>
                    <a:pt x="762" y="4016"/>
                    <a:pt x="786" y="4028"/>
                  </a:cubicBezTo>
                  <a:cubicBezTo>
                    <a:pt x="810" y="4040"/>
                    <a:pt x="822" y="4052"/>
                    <a:pt x="845" y="4075"/>
                  </a:cubicBezTo>
                  <a:cubicBezTo>
                    <a:pt x="881" y="4087"/>
                    <a:pt x="905" y="4111"/>
                    <a:pt x="929" y="4135"/>
                  </a:cubicBezTo>
                  <a:cubicBezTo>
                    <a:pt x="941" y="4147"/>
                    <a:pt x="953" y="4159"/>
                    <a:pt x="988" y="4171"/>
                  </a:cubicBezTo>
                  <a:cubicBezTo>
                    <a:pt x="1012" y="4206"/>
                    <a:pt x="1048" y="4218"/>
                    <a:pt x="1083" y="4230"/>
                  </a:cubicBezTo>
                  <a:cubicBezTo>
                    <a:pt x="1107" y="4254"/>
                    <a:pt x="1119" y="4254"/>
                    <a:pt x="1131" y="4266"/>
                  </a:cubicBezTo>
                  <a:cubicBezTo>
                    <a:pt x="1179" y="4290"/>
                    <a:pt x="1238" y="4325"/>
                    <a:pt x="1286" y="4349"/>
                  </a:cubicBezTo>
                  <a:cubicBezTo>
                    <a:pt x="1322" y="4385"/>
                    <a:pt x="1381" y="4409"/>
                    <a:pt x="1441" y="4445"/>
                  </a:cubicBezTo>
                  <a:cubicBezTo>
                    <a:pt x="1464" y="4456"/>
                    <a:pt x="1476" y="4456"/>
                    <a:pt x="1500" y="4468"/>
                  </a:cubicBezTo>
                  <a:cubicBezTo>
                    <a:pt x="1536" y="4492"/>
                    <a:pt x="1584" y="4504"/>
                    <a:pt x="1607" y="4528"/>
                  </a:cubicBezTo>
                  <a:cubicBezTo>
                    <a:pt x="1619" y="4552"/>
                    <a:pt x="1655" y="4552"/>
                    <a:pt x="1667" y="4564"/>
                  </a:cubicBezTo>
                  <a:cubicBezTo>
                    <a:pt x="1703" y="4576"/>
                    <a:pt x="1738" y="4587"/>
                    <a:pt x="1774" y="4611"/>
                  </a:cubicBezTo>
                  <a:cubicBezTo>
                    <a:pt x="1798" y="4623"/>
                    <a:pt x="1822" y="4623"/>
                    <a:pt x="1845" y="4635"/>
                  </a:cubicBezTo>
                  <a:cubicBezTo>
                    <a:pt x="1881" y="4647"/>
                    <a:pt x="1905" y="4671"/>
                    <a:pt x="1941" y="4671"/>
                  </a:cubicBezTo>
                  <a:cubicBezTo>
                    <a:pt x="2012" y="4695"/>
                    <a:pt x="2084" y="4730"/>
                    <a:pt x="2179" y="4754"/>
                  </a:cubicBezTo>
                  <a:cubicBezTo>
                    <a:pt x="2191" y="4754"/>
                    <a:pt x="2203" y="4766"/>
                    <a:pt x="2203" y="4766"/>
                  </a:cubicBezTo>
                  <a:cubicBezTo>
                    <a:pt x="2274" y="4802"/>
                    <a:pt x="2334" y="4814"/>
                    <a:pt x="2417" y="4826"/>
                  </a:cubicBezTo>
                  <a:cubicBezTo>
                    <a:pt x="2441" y="4826"/>
                    <a:pt x="2453" y="4849"/>
                    <a:pt x="2488" y="4849"/>
                  </a:cubicBezTo>
                  <a:cubicBezTo>
                    <a:pt x="2536" y="4861"/>
                    <a:pt x="2572" y="4873"/>
                    <a:pt x="2619" y="4873"/>
                  </a:cubicBezTo>
                  <a:cubicBezTo>
                    <a:pt x="2655" y="4873"/>
                    <a:pt x="2679" y="4885"/>
                    <a:pt x="2691" y="4885"/>
                  </a:cubicBezTo>
                  <a:cubicBezTo>
                    <a:pt x="2738" y="4909"/>
                    <a:pt x="2798" y="4921"/>
                    <a:pt x="2846" y="4921"/>
                  </a:cubicBezTo>
                  <a:cubicBezTo>
                    <a:pt x="2869" y="4921"/>
                    <a:pt x="2893" y="4933"/>
                    <a:pt x="2917" y="4933"/>
                  </a:cubicBezTo>
                  <a:cubicBezTo>
                    <a:pt x="2965" y="4945"/>
                    <a:pt x="3012" y="4945"/>
                    <a:pt x="3048" y="4968"/>
                  </a:cubicBezTo>
                  <a:cubicBezTo>
                    <a:pt x="3084" y="4968"/>
                    <a:pt x="3096" y="4980"/>
                    <a:pt x="3131" y="4980"/>
                  </a:cubicBezTo>
                  <a:cubicBezTo>
                    <a:pt x="3191" y="4992"/>
                    <a:pt x="3250" y="4992"/>
                    <a:pt x="3310" y="5004"/>
                  </a:cubicBezTo>
                  <a:lnTo>
                    <a:pt x="3334" y="5004"/>
                  </a:lnTo>
                  <a:cubicBezTo>
                    <a:pt x="3405" y="5028"/>
                    <a:pt x="3465" y="5028"/>
                    <a:pt x="3548" y="5040"/>
                  </a:cubicBezTo>
                  <a:lnTo>
                    <a:pt x="3584" y="5040"/>
                  </a:lnTo>
                  <a:cubicBezTo>
                    <a:pt x="3643" y="5040"/>
                    <a:pt x="3691" y="5052"/>
                    <a:pt x="3750" y="5052"/>
                  </a:cubicBezTo>
                  <a:lnTo>
                    <a:pt x="3822" y="5052"/>
                  </a:lnTo>
                  <a:cubicBezTo>
                    <a:pt x="3870" y="5052"/>
                    <a:pt x="3917" y="5052"/>
                    <a:pt x="3965" y="5064"/>
                  </a:cubicBezTo>
                  <a:lnTo>
                    <a:pt x="4929" y="5064"/>
                  </a:lnTo>
                  <a:cubicBezTo>
                    <a:pt x="4977" y="5064"/>
                    <a:pt x="5013" y="5064"/>
                    <a:pt x="5060" y="5052"/>
                  </a:cubicBezTo>
                  <a:cubicBezTo>
                    <a:pt x="5096" y="5052"/>
                    <a:pt x="5120" y="5052"/>
                    <a:pt x="5155" y="5040"/>
                  </a:cubicBezTo>
                  <a:cubicBezTo>
                    <a:pt x="5227" y="5028"/>
                    <a:pt x="5298" y="5028"/>
                    <a:pt x="5370" y="5004"/>
                  </a:cubicBezTo>
                  <a:lnTo>
                    <a:pt x="5405" y="5004"/>
                  </a:lnTo>
                  <a:cubicBezTo>
                    <a:pt x="5489" y="4992"/>
                    <a:pt x="5572" y="4980"/>
                    <a:pt x="5655" y="4968"/>
                  </a:cubicBezTo>
                  <a:cubicBezTo>
                    <a:pt x="5691" y="4968"/>
                    <a:pt x="5715" y="4945"/>
                    <a:pt x="5751" y="4945"/>
                  </a:cubicBezTo>
                  <a:cubicBezTo>
                    <a:pt x="5786" y="4945"/>
                    <a:pt x="5822" y="4933"/>
                    <a:pt x="5870" y="4921"/>
                  </a:cubicBezTo>
                  <a:cubicBezTo>
                    <a:pt x="5894" y="4921"/>
                    <a:pt x="5929" y="4909"/>
                    <a:pt x="5953" y="4909"/>
                  </a:cubicBezTo>
                  <a:cubicBezTo>
                    <a:pt x="6001" y="4885"/>
                    <a:pt x="6025" y="4885"/>
                    <a:pt x="6072" y="4873"/>
                  </a:cubicBezTo>
                  <a:cubicBezTo>
                    <a:pt x="6108" y="4873"/>
                    <a:pt x="6132" y="4861"/>
                    <a:pt x="6167" y="4849"/>
                  </a:cubicBezTo>
                  <a:cubicBezTo>
                    <a:pt x="6191" y="4826"/>
                    <a:pt x="6239" y="4826"/>
                    <a:pt x="6263" y="4814"/>
                  </a:cubicBezTo>
                  <a:cubicBezTo>
                    <a:pt x="6298" y="4802"/>
                    <a:pt x="6322" y="4802"/>
                    <a:pt x="6358" y="4790"/>
                  </a:cubicBezTo>
                  <a:cubicBezTo>
                    <a:pt x="6382" y="4766"/>
                    <a:pt x="6429" y="4766"/>
                    <a:pt x="6465" y="4754"/>
                  </a:cubicBezTo>
                  <a:cubicBezTo>
                    <a:pt x="6489" y="4742"/>
                    <a:pt x="6525" y="4742"/>
                    <a:pt x="6537" y="4730"/>
                  </a:cubicBezTo>
                  <a:cubicBezTo>
                    <a:pt x="6596" y="4706"/>
                    <a:pt x="6668" y="4683"/>
                    <a:pt x="6727" y="4671"/>
                  </a:cubicBezTo>
                  <a:cubicBezTo>
                    <a:pt x="6739" y="4671"/>
                    <a:pt x="6763" y="4647"/>
                    <a:pt x="6775" y="4647"/>
                  </a:cubicBezTo>
                  <a:lnTo>
                    <a:pt x="7001" y="4564"/>
                  </a:lnTo>
                  <a:cubicBezTo>
                    <a:pt x="7013" y="4552"/>
                    <a:pt x="7025" y="4552"/>
                    <a:pt x="7060" y="4528"/>
                  </a:cubicBezTo>
                  <a:cubicBezTo>
                    <a:pt x="7120" y="4504"/>
                    <a:pt x="7156" y="4492"/>
                    <a:pt x="7215" y="4456"/>
                  </a:cubicBezTo>
                  <a:cubicBezTo>
                    <a:pt x="7239" y="4445"/>
                    <a:pt x="7263" y="4445"/>
                    <a:pt x="7275" y="4433"/>
                  </a:cubicBezTo>
                  <a:cubicBezTo>
                    <a:pt x="7358" y="4397"/>
                    <a:pt x="7418" y="4349"/>
                    <a:pt x="7489" y="4325"/>
                  </a:cubicBezTo>
                  <a:cubicBezTo>
                    <a:pt x="7549" y="4290"/>
                    <a:pt x="7596" y="4266"/>
                    <a:pt x="7632" y="4230"/>
                  </a:cubicBezTo>
                  <a:cubicBezTo>
                    <a:pt x="7656" y="4230"/>
                    <a:pt x="7656" y="4218"/>
                    <a:pt x="7668" y="4218"/>
                  </a:cubicBezTo>
                  <a:lnTo>
                    <a:pt x="7680" y="4206"/>
                  </a:lnTo>
                  <a:cubicBezTo>
                    <a:pt x="7715" y="4195"/>
                    <a:pt x="7739" y="4159"/>
                    <a:pt x="7787" y="4147"/>
                  </a:cubicBezTo>
                  <a:cubicBezTo>
                    <a:pt x="7799" y="4147"/>
                    <a:pt x="7799" y="4135"/>
                    <a:pt x="7811" y="4135"/>
                  </a:cubicBezTo>
                  <a:cubicBezTo>
                    <a:pt x="7834" y="4135"/>
                    <a:pt x="7834" y="4111"/>
                    <a:pt x="7846" y="4111"/>
                  </a:cubicBezTo>
                  <a:cubicBezTo>
                    <a:pt x="7870" y="4099"/>
                    <a:pt x="7906" y="4075"/>
                    <a:pt x="7918" y="4052"/>
                  </a:cubicBezTo>
                  <a:cubicBezTo>
                    <a:pt x="7930" y="4052"/>
                    <a:pt x="7930" y="4040"/>
                    <a:pt x="7953" y="4040"/>
                  </a:cubicBezTo>
                  <a:lnTo>
                    <a:pt x="7977" y="4016"/>
                  </a:lnTo>
                  <a:cubicBezTo>
                    <a:pt x="8013" y="3992"/>
                    <a:pt x="8025" y="3968"/>
                    <a:pt x="8049" y="3956"/>
                  </a:cubicBezTo>
                  <a:lnTo>
                    <a:pt x="8084" y="3921"/>
                  </a:lnTo>
                  <a:lnTo>
                    <a:pt x="8108" y="3897"/>
                  </a:lnTo>
                  <a:lnTo>
                    <a:pt x="8168" y="3837"/>
                  </a:lnTo>
                  <a:lnTo>
                    <a:pt x="8215" y="3790"/>
                  </a:lnTo>
                  <a:lnTo>
                    <a:pt x="8275" y="3730"/>
                  </a:lnTo>
                  <a:cubicBezTo>
                    <a:pt x="8275" y="3730"/>
                    <a:pt x="8275" y="3718"/>
                    <a:pt x="8287" y="3718"/>
                  </a:cubicBezTo>
                  <a:cubicBezTo>
                    <a:pt x="8311" y="3694"/>
                    <a:pt x="8311" y="3683"/>
                    <a:pt x="8322" y="3671"/>
                  </a:cubicBezTo>
                  <a:cubicBezTo>
                    <a:pt x="8334" y="3659"/>
                    <a:pt x="8346" y="3623"/>
                    <a:pt x="8370" y="3611"/>
                  </a:cubicBezTo>
                  <a:cubicBezTo>
                    <a:pt x="8382" y="3599"/>
                    <a:pt x="8382" y="3575"/>
                    <a:pt x="8394" y="3563"/>
                  </a:cubicBezTo>
                  <a:lnTo>
                    <a:pt x="8406" y="3552"/>
                  </a:lnTo>
                  <a:cubicBezTo>
                    <a:pt x="8430" y="3540"/>
                    <a:pt x="8442" y="3504"/>
                    <a:pt x="8453" y="3492"/>
                  </a:cubicBezTo>
                  <a:cubicBezTo>
                    <a:pt x="8453" y="3492"/>
                    <a:pt x="8453" y="3480"/>
                    <a:pt x="8465" y="3480"/>
                  </a:cubicBezTo>
                  <a:cubicBezTo>
                    <a:pt x="8489" y="3456"/>
                    <a:pt x="8489" y="3444"/>
                    <a:pt x="8501" y="3433"/>
                  </a:cubicBezTo>
                  <a:cubicBezTo>
                    <a:pt x="8513" y="3421"/>
                    <a:pt x="8525" y="3385"/>
                    <a:pt x="8549" y="3373"/>
                  </a:cubicBezTo>
                  <a:cubicBezTo>
                    <a:pt x="8549" y="3361"/>
                    <a:pt x="8561" y="3361"/>
                    <a:pt x="8561" y="3337"/>
                  </a:cubicBezTo>
                  <a:cubicBezTo>
                    <a:pt x="8561" y="3325"/>
                    <a:pt x="8573" y="3325"/>
                    <a:pt x="8573" y="3313"/>
                  </a:cubicBezTo>
                  <a:cubicBezTo>
                    <a:pt x="8584" y="3302"/>
                    <a:pt x="8608" y="3266"/>
                    <a:pt x="8608" y="3254"/>
                  </a:cubicBezTo>
                  <a:cubicBezTo>
                    <a:pt x="8608" y="3242"/>
                    <a:pt x="8620" y="3242"/>
                    <a:pt x="8620" y="3218"/>
                  </a:cubicBezTo>
                  <a:cubicBezTo>
                    <a:pt x="8620" y="3206"/>
                    <a:pt x="8632" y="3206"/>
                    <a:pt x="8632" y="3194"/>
                  </a:cubicBezTo>
                  <a:cubicBezTo>
                    <a:pt x="8644" y="3182"/>
                    <a:pt x="8644" y="3147"/>
                    <a:pt x="8668" y="3135"/>
                  </a:cubicBezTo>
                  <a:cubicBezTo>
                    <a:pt x="8668" y="3123"/>
                    <a:pt x="8668" y="3123"/>
                    <a:pt x="8680" y="3099"/>
                  </a:cubicBezTo>
                  <a:cubicBezTo>
                    <a:pt x="8680" y="3087"/>
                    <a:pt x="8680" y="3087"/>
                    <a:pt x="8692" y="3075"/>
                  </a:cubicBezTo>
                  <a:cubicBezTo>
                    <a:pt x="8703" y="3063"/>
                    <a:pt x="8703" y="3028"/>
                    <a:pt x="8727" y="3016"/>
                  </a:cubicBezTo>
                  <a:cubicBezTo>
                    <a:pt x="8727" y="3004"/>
                    <a:pt x="8727" y="3004"/>
                    <a:pt x="8739" y="2980"/>
                  </a:cubicBezTo>
                  <a:cubicBezTo>
                    <a:pt x="8739" y="2968"/>
                    <a:pt x="8739" y="2968"/>
                    <a:pt x="8751" y="2956"/>
                  </a:cubicBezTo>
                  <a:cubicBezTo>
                    <a:pt x="8751" y="2944"/>
                    <a:pt x="8763" y="2909"/>
                    <a:pt x="8763" y="2897"/>
                  </a:cubicBezTo>
                  <a:lnTo>
                    <a:pt x="8763" y="2861"/>
                  </a:lnTo>
                  <a:lnTo>
                    <a:pt x="8763" y="2837"/>
                  </a:lnTo>
                  <a:cubicBezTo>
                    <a:pt x="8763" y="2825"/>
                    <a:pt x="8787" y="2790"/>
                    <a:pt x="8787" y="2778"/>
                  </a:cubicBezTo>
                  <a:lnTo>
                    <a:pt x="8787" y="2742"/>
                  </a:lnTo>
                  <a:lnTo>
                    <a:pt x="8787" y="2718"/>
                  </a:lnTo>
                  <a:lnTo>
                    <a:pt x="8787" y="2659"/>
                  </a:lnTo>
                  <a:lnTo>
                    <a:pt x="8787" y="2611"/>
                  </a:lnTo>
                  <a:lnTo>
                    <a:pt x="8787" y="2599"/>
                  </a:lnTo>
                  <a:cubicBezTo>
                    <a:pt x="8811" y="1932"/>
                    <a:pt x="8382" y="1254"/>
                    <a:pt x="7501" y="742"/>
                  </a:cubicBezTo>
                  <a:cubicBezTo>
                    <a:pt x="6644" y="248"/>
                    <a:pt x="5525" y="1"/>
                    <a:pt x="4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1815;p42">
              <a:extLst>
                <a:ext uri="{FF2B5EF4-FFF2-40B4-BE49-F238E27FC236}">
                  <a16:creationId xmlns:a16="http://schemas.microsoft.com/office/drawing/2014/main" id="{5D3CBB72-A69B-BE3E-1E31-5CE53219C316}"/>
                </a:ext>
              </a:extLst>
            </p:cNvPr>
            <p:cNvSpPr/>
            <p:nvPr/>
          </p:nvSpPr>
          <p:spPr>
            <a:xfrm>
              <a:off x="4938614" y="3169842"/>
              <a:ext cx="311486" cy="120590"/>
            </a:xfrm>
            <a:custGeom>
              <a:avLst/>
              <a:gdLst/>
              <a:ahLst/>
              <a:cxnLst/>
              <a:rect l="l" t="t" r="r" b="b"/>
              <a:pathLst>
                <a:path w="10549" h="4084" extrusionOk="0">
                  <a:moveTo>
                    <a:pt x="0" y="0"/>
                  </a:moveTo>
                  <a:lnTo>
                    <a:pt x="0" y="1048"/>
                  </a:lnTo>
                  <a:cubicBezTo>
                    <a:pt x="0" y="1834"/>
                    <a:pt x="524" y="2619"/>
                    <a:pt x="1560" y="3239"/>
                  </a:cubicBezTo>
                  <a:cubicBezTo>
                    <a:pt x="1619" y="3262"/>
                    <a:pt x="1679" y="3310"/>
                    <a:pt x="1750" y="3334"/>
                  </a:cubicBezTo>
                  <a:cubicBezTo>
                    <a:pt x="1774" y="3358"/>
                    <a:pt x="1798" y="3358"/>
                    <a:pt x="1810" y="3370"/>
                  </a:cubicBezTo>
                  <a:cubicBezTo>
                    <a:pt x="1857" y="3381"/>
                    <a:pt x="1905" y="3417"/>
                    <a:pt x="1953" y="3429"/>
                  </a:cubicBezTo>
                  <a:cubicBezTo>
                    <a:pt x="1976" y="3441"/>
                    <a:pt x="2012" y="3453"/>
                    <a:pt x="2024" y="3453"/>
                  </a:cubicBezTo>
                  <a:cubicBezTo>
                    <a:pt x="2072" y="3477"/>
                    <a:pt x="2096" y="3489"/>
                    <a:pt x="2143" y="3512"/>
                  </a:cubicBezTo>
                  <a:cubicBezTo>
                    <a:pt x="2167" y="3536"/>
                    <a:pt x="2203" y="3548"/>
                    <a:pt x="2227" y="3548"/>
                  </a:cubicBezTo>
                  <a:cubicBezTo>
                    <a:pt x="2262" y="3560"/>
                    <a:pt x="2286" y="3572"/>
                    <a:pt x="2322" y="3572"/>
                  </a:cubicBezTo>
                  <a:cubicBezTo>
                    <a:pt x="2334" y="3572"/>
                    <a:pt x="2334" y="3572"/>
                    <a:pt x="2346" y="3596"/>
                  </a:cubicBezTo>
                  <a:cubicBezTo>
                    <a:pt x="2441" y="3620"/>
                    <a:pt x="2524" y="3667"/>
                    <a:pt x="2631" y="3691"/>
                  </a:cubicBezTo>
                  <a:cubicBezTo>
                    <a:pt x="2643" y="3691"/>
                    <a:pt x="2667" y="3715"/>
                    <a:pt x="2679" y="3715"/>
                  </a:cubicBezTo>
                  <a:cubicBezTo>
                    <a:pt x="2762" y="3739"/>
                    <a:pt x="2846" y="3774"/>
                    <a:pt x="2929" y="3786"/>
                  </a:cubicBezTo>
                  <a:cubicBezTo>
                    <a:pt x="2941" y="3786"/>
                    <a:pt x="2965" y="3798"/>
                    <a:pt x="2977" y="3798"/>
                  </a:cubicBezTo>
                  <a:cubicBezTo>
                    <a:pt x="2989" y="3798"/>
                    <a:pt x="3000" y="3810"/>
                    <a:pt x="3024" y="3810"/>
                  </a:cubicBezTo>
                  <a:cubicBezTo>
                    <a:pt x="3084" y="3834"/>
                    <a:pt x="3119" y="3846"/>
                    <a:pt x="3179" y="3858"/>
                  </a:cubicBezTo>
                  <a:cubicBezTo>
                    <a:pt x="3215" y="3870"/>
                    <a:pt x="3239" y="3870"/>
                    <a:pt x="3286" y="3893"/>
                  </a:cubicBezTo>
                  <a:lnTo>
                    <a:pt x="3465" y="3929"/>
                  </a:lnTo>
                  <a:cubicBezTo>
                    <a:pt x="3477" y="3929"/>
                    <a:pt x="3512" y="3953"/>
                    <a:pt x="3524" y="3953"/>
                  </a:cubicBezTo>
                  <a:lnTo>
                    <a:pt x="3536" y="3953"/>
                  </a:lnTo>
                  <a:cubicBezTo>
                    <a:pt x="3596" y="3965"/>
                    <a:pt x="3643" y="3965"/>
                    <a:pt x="3703" y="3977"/>
                  </a:cubicBezTo>
                  <a:cubicBezTo>
                    <a:pt x="3739" y="3977"/>
                    <a:pt x="3762" y="3989"/>
                    <a:pt x="3798" y="3989"/>
                  </a:cubicBezTo>
                  <a:cubicBezTo>
                    <a:pt x="3870" y="4012"/>
                    <a:pt x="3941" y="4024"/>
                    <a:pt x="4012" y="4024"/>
                  </a:cubicBezTo>
                  <a:lnTo>
                    <a:pt x="4048" y="4024"/>
                  </a:lnTo>
                  <a:cubicBezTo>
                    <a:pt x="4132" y="4036"/>
                    <a:pt x="4215" y="4048"/>
                    <a:pt x="4298" y="4048"/>
                  </a:cubicBezTo>
                  <a:lnTo>
                    <a:pt x="4358" y="4048"/>
                  </a:lnTo>
                  <a:cubicBezTo>
                    <a:pt x="4417" y="4048"/>
                    <a:pt x="4489" y="4072"/>
                    <a:pt x="4548" y="4072"/>
                  </a:cubicBezTo>
                  <a:lnTo>
                    <a:pt x="4643" y="4072"/>
                  </a:lnTo>
                  <a:cubicBezTo>
                    <a:pt x="4703" y="4072"/>
                    <a:pt x="4751" y="4084"/>
                    <a:pt x="4810" y="4084"/>
                  </a:cubicBezTo>
                  <a:lnTo>
                    <a:pt x="5679" y="4084"/>
                  </a:lnTo>
                  <a:cubicBezTo>
                    <a:pt x="5739" y="4084"/>
                    <a:pt x="5798" y="4084"/>
                    <a:pt x="5858" y="4072"/>
                  </a:cubicBezTo>
                  <a:lnTo>
                    <a:pt x="5965" y="4072"/>
                  </a:lnTo>
                  <a:cubicBezTo>
                    <a:pt x="6025" y="4072"/>
                    <a:pt x="6084" y="4048"/>
                    <a:pt x="6132" y="4048"/>
                  </a:cubicBezTo>
                  <a:lnTo>
                    <a:pt x="6239" y="4048"/>
                  </a:lnTo>
                  <a:cubicBezTo>
                    <a:pt x="6322" y="4036"/>
                    <a:pt x="6418" y="4036"/>
                    <a:pt x="6501" y="4024"/>
                  </a:cubicBezTo>
                  <a:lnTo>
                    <a:pt x="6548" y="4024"/>
                  </a:lnTo>
                  <a:cubicBezTo>
                    <a:pt x="6656" y="4012"/>
                    <a:pt x="6739" y="3989"/>
                    <a:pt x="6846" y="3977"/>
                  </a:cubicBezTo>
                  <a:lnTo>
                    <a:pt x="6870" y="3977"/>
                  </a:lnTo>
                  <a:cubicBezTo>
                    <a:pt x="6906" y="3977"/>
                    <a:pt x="6929" y="3965"/>
                    <a:pt x="6953" y="3965"/>
                  </a:cubicBezTo>
                  <a:cubicBezTo>
                    <a:pt x="6989" y="3953"/>
                    <a:pt x="7037" y="3953"/>
                    <a:pt x="7084" y="3929"/>
                  </a:cubicBezTo>
                  <a:cubicBezTo>
                    <a:pt x="7132" y="3917"/>
                    <a:pt x="7156" y="3917"/>
                    <a:pt x="7203" y="3905"/>
                  </a:cubicBezTo>
                  <a:cubicBezTo>
                    <a:pt x="7251" y="3893"/>
                    <a:pt x="7287" y="3893"/>
                    <a:pt x="7334" y="3870"/>
                  </a:cubicBezTo>
                  <a:cubicBezTo>
                    <a:pt x="7382" y="3858"/>
                    <a:pt x="7406" y="3858"/>
                    <a:pt x="7441" y="3846"/>
                  </a:cubicBezTo>
                  <a:cubicBezTo>
                    <a:pt x="7489" y="3834"/>
                    <a:pt x="7525" y="3810"/>
                    <a:pt x="7572" y="3810"/>
                  </a:cubicBezTo>
                  <a:cubicBezTo>
                    <a:pt x="7608" y="3798"/>
                    <a:pt x="7644" y="3798"/>
                    <a:pt x="7680" y="3786"/>
                  </a:cubicBezTo>
                  <a:lnTo>
                    <a:pt x="7811" y="3739"/>
                  </a:lnTo>
                  <a:cubicBezTo>
                    <a:pt x="7822" y="3739"/>
                    <a:pt x="7858" y="3727"/>
                    <a:pt x="7870" y="3727"/>
                  </a:cubicBezTo>
                  <a:cubicBezTo>
                    <a:pt x="7882" y="3727"/>
                    <a:pt x="7906" y="3715"/>
                    <a:pt x="7918" y="3715"/>
                  </a:cubicBezTo>
                  <a:cubicBezTo>
                    <a:pt x="7989" y="3679"/>
                    <a:pt x="8061" y="3655"/>
                    <a:pt x="8144" y="3631"/>
                  </a:cubicBezTo>
                  <a:cubicBezTo>
                    <a:pt x="8156" y="3631"/>
                    <a:pt x="8168" y="3620"/>
                    <a:pt x="8180" y="3620"/>
                  </a:cubicBezTo>
                  <a:cubicBezTo>
                    <a:pt x="8275" y="3596"/>
                    <a:pt x="8358" y="3548"/>
                    <a:pt x="8453" y="3512"/>
                  </a:cubicBezTo>
                  <a:cubicBezTo>
                    <a:pt x="8477" y="3500"/>
                    <a:pt x="8501" y="3500"/>
                    <a:pt x="8525" y="3489"/>
                  </a:cubicBezTo>
                  <a:cubicBezTo>
                    <a:pt x="8584" y="3453"/>
                    <a:pt x="8656" y="3429"/>
                    <a:pt x="8715" y="3393"/>
                  </a:cubicBezTo>
                  <a:cubicBezTo>
                    <a:pt x="8751" y="3381"/>
                    <a:pt x="8763" y="3370"/>
                    <a:pt x="8799" y="3370"/>
                  </a:cubicBezTo>
                  <a:cubicBezTo>
                    <a:pt x="8882" y="3322"/>
                    <a:pt x="8954" y="3274"/>
                    <a:pt x="9037" y="3239"/>
                  </a:cubicBezTo>
                  <a:cubicBezTo>
                    <a:pt x="9049" y="3215"/>
                    <a:pt x="9073" y="3203"/>
                    <a:pt x="9096" y="3191"/>
                  </a:cubicBezTo>
                  <a:cubicBezTo>
                    <a:pt x="9108" y="3179"/>
                    <a:pt x="9132" y="3155"/>
                    <a:pt x="9156" y="3155"/>
                  </a:cubicBezTo>
                  <a:cubicBezTo>
                    <a:pt x="9180" y="3143"/>
                    <a:pt x="9215" y="3119"/>
                    <a:pt x="9239" y="3096"/>
                  </a:cubicBezTo>
                  <a:cubicBezTo>
                    <a:pt x="9275" y="3084"/>
                    <a:pt x="9299" y="3060"/>
                    <a:pt x="9335" y="3036"/>
                  </a:cubicBezTo>
                  <a:cubicBezTo>
                    <a:pt x="9358" y="3024"/>
                    <a:pt x="9394" y="3000"/>
                    <a:pt x="9418" y="2977"/>
                  </a:cubicBezTo>
                  <a:cubicBezTo>
                    <a:pt x="9454" y="2965"/>
                    <a:pt x="9477" y="2941"/>
                    <a:pt x="9489" y="2917"/>
                  </a:cubicBezTo>
                  <a:cubicBezTo>
                    <a:pt x="9525" y="2905"/>
                    <a:pt x="9549" y="2881"/>
                    <a:pt x="9585" y="2858"/>
                  </a:cubicBezTo>
                  <a:cubicBezTo>
                    <a:pt x="9608" y="2846"/>
                    <a:pt x="9632" y="2822"/>
                    <a:pt x="9656" y="2798"/>
                  </a:cubicBezTo>
                  <a:cubicBezTo>
                    <a:pt x="9692" y="2786"/>
                    <a:pt x="9704" y="2762"/>
                    <a:pt x="9727" y="2738"/>
                  </a:cubicBezTo>
                  <a:lnTo>
                    <a:pt x="9763" y="2715"/>
                  </a:lnTo>
                  <a:cubicBezTo>
                    <a:pt x="9775" y="2703"/>
                    <a:pt x="9811" y="2679"/>
                    <a:pt x="9823" y="2655"/>
                  </a:cubicBezTo>
                  <a:lnTo>
                    <a:pt x="9835" y="2643"/>
                  </a:lnTo>
                  <a:cubicBezTo>
                    <a:pt x="9882" y="2596"/>
                    <a:pt x="9906" y="2560"/>
                    <a:pt x="9942" y="2524"/>
                  </a:cubicBezTo>
                  <a:lnTo>
                    <a:pt x="9966" y="2488"/>
                  </a:lnTo>
                  <a:cubicBezTo>
                    <a:pt x="10001" y="2465"/>
                    <a:pt x="10025" y="2417"/>
                    <a:pt x="10061" y="2381"/>
                  </a:cubicBezTo>
                  <a:lnTo>
                    <a:pt x="10073" y="2369"/>
                  </a:lnTo>
                  <a:cubicBezTo>
                    <a:pt x="10073" y="2369"/>
                    <a:pt x="10073" y="2357"/>
                    <a:pt x="10085" y="2357"/>
                  </a:cubicBezTo>
                  <a:cubicBezTo>
                    <a:pt x="10108" y="2346"/>
                    <a:pt x="10108" y="2322"/>
                    <a:pt x="10120" y="2322"/>
                  </a:cubicBezTo>
                  <a:cubicBezTo>
                    <a:pt x="10144" y="2298"/>
                    <a:pt x="10168" y="2250"/>
                    <a:pt x="10192" y="2227"/>
                  </a:cubicBezTo>
                  <a:cubicBezTo>
                    <a:pt x="10204" y="2203"/>
                    <a:pt x="10228" y="2179"/>
                    <a:pt x="10228" y="2167"/>
                  </a:cubicBezTo>
                  <a:cubicBezTo>
                    <a:pt x="10239" y="2131"/>
                    <a:pt x="10263" y="2107"/>
                    <a:pt x="10287" y="2072"/>
                  </a:cubicBezTo>
                  <a:cubicBezTo>
                    <a:pt x="10287" y="2060"/>
                    <a:pt x="10299" y="2060"/>
                    <a:pt x="10299" y="2048"/>
                  </a:cubicBezTo>
                  <a:cubicBezTo>
                    <a:pt x="10299" y="2024"/>
                    <a:pt x="10311" y="2012"/>
                    <a:pt x="10311" y="2012"/>
                  </a:cubicBezTo>
                  <a:cubicBezTo>
                    <a:pt x="10323" y="1988"/>
                    <a:pt x="10347" y="1953"/>
                    <a:pt x="10358" y="1941"/>
                  </a:cubicBezTo>
                  <a:cubicBezTo>
                    <a:pt x="10370" y="1929"/>
                    <a:pt x="10370" y="1893"/>
                    <a:pt x="10382" y="1869"/>
                  </a:cubicBezTo>
                  <a:cubicBezTo>
                    <a:pt x="10406" y="1834"/>
                    <a:pt x="10418" y="1810"/>
                    <a:pt x="10418" y="1786"/>
                  </a:cubicBezTo>
                  <a:cubicBezTo>
                    <a:pt x="10418" y="1774"/>
                    <a:pt x="10430" y="1762"/>
                    <a:pt x="10430" y="1750"/>
                  </a:cubicBezTo>
                  <a:cubicBezTo>
                    <a:pt x="10430" y="1726"/>
                    <a:pt x="10430" y="1726"/>
                    <a:pt x="10442" y="1715"/>
                  </a:cubicBezTo>
                  <a:cubicBezTo>
                    <a:pt x="10466" y="1691"/>
                    <a:pt x="10466" y="1667"/>
                    <a:pt x="10478" y="1643"/>
                  </a:cubicBezTo>
                  <a:cubicBezTo>
                    <a:pt x="10478" y="1607"/>
                    <a:pt x="10489" y="1595"/>
                    <a:pt x="10489" y="1572"/>
                  </a:cubicBezTo>
                  <a:cubicBezTo>
                    <a:pt x="10489" y="1536"/>
                    <a:pt x="10501" y="1524"/>
                    <a:pt x="10501" y="1488"/>
                  </a:cubicBezTo>
                  <a:cubicBezTo>
                    <a:pt x="10501" y="1476"/>
                    <a:pt x="10501" y="1465"/>
                    <a:pt x="10525" y="1453"/>
                  </a:cubicBezTo>
                  <a:lnTo>
                    <a:pt x="10525" y="1429"/>
                  </a:lnTo>
                  <a:cubicBezTo>
                    <a:pt x="10525" y="1405"/>
                    <a:pt x="10537" y="1369"/>
                    <a:pt x="10537" y="1357"/>
                  </a:cubicBezTo>
                  <a:cubicBezTo>
                    <a:pt x="10537" y="1334"/>
                    <a:pt x="10537" y="1310"/>
                    <a:pt x="10549" y="1286"/>
                  </a:cubicBezTo>
                  <a:lnTo>
                    <a:pt x="10549" y="1214"/>
                  </a:lnTo>
                  <a:lnTo>
                    <a:pt x="10549" y="1131"/>
                  </a:lnTo>
                  <a:lnTo>
                    <a:pt x="10549" y="1119"/>
                  </a:lnTo>
                  <a:lnTo>
                    <a:pt x="10549" y="0"/>
                  </a:lnTo>
                  <a:cubicBezTo>
                    <a:pt x="10549" y="36"/>
                    <a:pt x="10549" y="48"/>
                    <a:pt x="10537" y="83"/>
                  </a:cubicBezTo>
                  <a:lnTo>
                    <a:pt x="10537" y="107"/>
                  </a:lnTo>
                  <a:lnTo>
                    <a:pt x="10537" y="155"/>
                  </a:lnTo>
                  <a:cubicBezTo>
                    <a:pt x="10537" y="179"/>
                    <a:pt x="10525" y="202"/>
                    <a:pt x="10525" y="226"/>
                  </a:cubicBezTo>
                  <a:lnTo>
                    <a:pt x="10525" y="262"/>
                  </a:lnTo>
                  <a:cubicBezTo>
                    <a:pt x="10525" y="274"/>
                    <a:pt x="10525" y="286"/>
                    <a:pt x="10513" y="298"/>
                  </a:cubicBezTo>
                  <a:cubicBezTo>
                    <a:pt x="10513" y="333"/>
                    <a:pt x="10489" y="345"/>
                    <a:pt x="10489" y="381"/>
                  </a:cubicBezTo>
                  <a:cubicBezTo>
                    <a:pt x="10489" y="393"/>
                    <a:pt x="10489" y="393"/>
                    <a:pt x="10478" y="405"/>
                  </a:cubicBezTo>
                  <a:cubicBezTo>
                    <a:pt x="10478" y="417"/>
                    <a:pt x="10478" y="441"/>
                    <a:pt x="10466" y="441"/>
                  </a:cubicBezTo>
                  <a:cubicBezTo>
                    <a:pt x="10442" y="464"/>
                    <a:pt x="10442" y="476"/>
                    <a:pt x="10430" y="512"/>
                  </a:cubicBezTo>
                  <a:cubicBezTo>
                    <a:pt x="10430" y="524"/>
                    <a:pt x="10418" y="536"/>
                    <a:pt x="10418" y="536"/>
                  </a:cubicBezTo>
                  <a:cubicBezTo>
                    <a:pt x="10418" y="560"/>
                    <a:pt x="10406" y="572"/>
                    <a:pt x="10406" y="572"/>
                  </a:cubicBezTo>
                  <a:cubicBezTo>
                    <a:pt x="10382" y="595"/>
                    <a:pt x="10370" y="619"/>
                    <a:pt x="10370" y="643"/>
                  </a:cubicBezTo>
                  <a:cubicBezTo>
                    <a:pt x="10370" y="655"/>
                    <a:pt x="10358" y="679"/>
                    <a:pt x="10358" y="691"/>
                  </a:cubicBezTo>
                  <a:cubicBezTo>
                    <a:pt x="10358" y="703"/>
                    <a:pt x="10347" y="703"/>
                    <a:pt x="10347" y="714"/>
                  </a:cubicBezTo>
                  <a:cubicBezTo>
                    <a:pt x="10323" y="750"/>
                    <a:pt x="10311" y="762"/>
                    <a:pt x="10299" y="798"/>
                  </a:cubicBezTo>
                  <a:cubicBezTo>
                    <a:pt x="10299" y="810"/>
                    <a:pt x="10287" y="822"/>
                    <a:pt x="10287" y="833"/>
                  </a:cubicBezTo>
                  <a:cubicBezTo>
                    <a:pt x="10287" y="857"/>
                    <a:pt x="10263" y="857"/>
                    <a:pt x="10263" y="869"/>
                  </a:cubicBezTo>
                  <a:cubicBezTo>
                    <a:pt x="10251" y="893"/>
                    <a:pt x="10239" y="917"/>
                    <a:pt x="10228" y="941"/>
                  </a:cubicBezTo>
                  <a:cubicBezTo>
                    <a:pt x="10204" y="953"/>
                    <a:pt x="10204" y="976"/>
                    <a:pt x="10192" y="988"/>
                  </a:cubicBezTo>
                  <a:cubicBezTo>
                    <a:pt x="10192" y="988"/>
                    <a:pt x="10192" y="1000"/>
                    <a:pt x="10180" y="1000"/>
                  </a:cubicBezTo>
                  <a:cubicBezTo>
                    <a:pt x="10168" y="1036"/>
                    <a:pt x="10144" y="1048"/>
                    <a:pt x="10120" y="1072"/>
                  </a:cubicBezTo>
                  <a:cubicBezTo>
                    <a:pt x="10120" y="1072"/>
                    <a:pt x="10120" y="1095"/>
                    <a:pt x="10108" y="1095"/>
                  </a:cubicBezTo>
                  <a:cubicBezTo>
                    <a:pt x="10085" y="1107"/>
                    <a:pt x="10073" y="1119"/>
                    <a:pt x="10073" y="1131"/>
                  </a:cubicBezTo>
                  <a:cubicBezTo>
                    <a:pt x="10061" y="1167"/>
                    <a:pt x="10025" y="1179"/>
                    <a:pt x="10013" y="1214"/>
                  </a:cubicBezTo>
                  <a:lnTo>
                    <a:pt x="9966" y="1250"/>
                  </a:lnTo>
                  <a:lnTo>
                    <a:pt x="9954" y="1274"/>
                  </a:lnTo>
                  <a:cubicBezTo>
                    <a:pt x="9942" y="1298"/>
                    <a:pt x="9906" y="1310"/>
                    <a:pt x="9882" y="1345"/>
                  </a:cubicBezTo>
                  <a:cubicBezTo>
                    <a:pt x="9870" y="1357"/>
                    <a:pt x="9847" y="1393"/>
                    <a:pt x="9823" y="1405"/>
                  </a:cubicBezTo>
                  <a:lnTo>
                    <a:pt x="9751" y="1476"/>
                  </a:lnTo>
                  <a:lnTo>
                    <a:pt x="9716" y="1512"/>
                  </a:lnTo>
                  <a:lnTo>
                    <a:pt x="9692" y="1536"/>
                  </a:lnTo>
                  <a:cubicBezTo>
                    <a:pt x="9656" y="1572"/>
                    <a:pt x="9632" y="1584"/>
                    <a:pt x="9596" y="1607"/>
                  </a:cubicBezTo>
                  <a:lnTo>
                    <a:pt x="9573" y="1643"/>
                  </a:lnTo>
                  <a:lnTo>
                    <a:pt x="9537" y="1667"/>
                  </a:lnTo>
                  <a:cubicBezTo>
                    <a:pt x="9513" y="1703"/>
                    <a:pt x="9477" y="1715"/>
                    <a:pt x="9430" y="1750"/>
                  </a:cubicBezTo>
                  <a:lnTo>
                    <a:pt x="9406" y="1774"/>
                  </a:lnTo>
                  <a:lnTo>
                    <a:pt x="9370" y="1810"/>
                  </a:lnTo>
                  <a:cubicBezTo>
                    <a:pt x="9335" y="1834"/>
                    <a:pt x="9299" y="1869"/>
                    <a:pt x="9251" y="1881"/>
                  </a:cubicBezTo>
                  <a:cubicBezTo>
                    <a:pt x="9239" y="1881"/>
                    <a:pt x="9239" y="1893"/>
                    <a:pt x="9227" y="1893"/>
                  </a:cubicBezTo>
                  <a:cubicBezTo>
                    <a:pt x="9215" y="1893"/>
                    <a:pt x="9215" y="1905"/>
                    <a:pt x="9192" y="1905"/>
                  </a:cubicBezTo>
                  <a:cubicBezTo>
                    <a:pt x="9132" y="1953"/>
                    <a:pt x="9073" y="1988"/>
                    <a:pt x="9001" y="2024"/>
                  </a:cubicBezTo>
                  <a:cubicBezTo>
                    <a:pt x="8930" y="2072"/>
                    <a:pt x="8834" y="2119"/>
                    <a:pt x="8763" y="2167"/>
                  </a:cubicBezTo>
                  <a:cubicBezTo>
                    <a:pt x="8739" y="2179"/>
                    <a:pt x="8715" y="2191"/>
                    <a:pt x="8692" y="2191"/>
                  </a:cubicBezTo>
                  <a:cubicBezTo>
                    <a:pt x="8632" y="2227"/>
                    <a:pt x="8561" y="2250"/>
                    <a:pt x="8501" y="2286"/>
                  </a:cubicBezTo>
                  <a:cubicBezTo>
                    <a:pt x="8477" y="2298"/>
                    <a:pt x="8453" y="2298"/>
                    <a:pt x="8442" y="2310"/>
                  </a:cubicBezTo>
                  <a:cubicBezTo>
                    <a:pt x="8346" y="2357"/>
                    <a:pt x="8263" y="2381"/>
                    <a:pt x="8168" y="2417"/>
                  </a:cubicBezTo>
                  <a:cubicBezTo>
                    <a:pt x="8156" y="2417"/>
                    <a:pt x="8144" y="2429"/>
                    <a:pt x="8120" y="2429"/>
                  </a:cubicBezTo>
                  <a:cubicBezTo>
                    <a:pt x="8049" y="2465"/>
                    <a:pt x="7977" y="2488"/>
                    <a:pt x="7906" y="2500"/>
                  </a:cubicBezTo>
                  <a:cubicBezTo>
                    <a:pt x="7870" y="2524"/>
                    <a:pt x="7846" y="2524"/>
                    <a:pt x="7811" y="2536"/>
                  </a:cubicBezTo>
                  <a:lnTo>
                    <a:pt x="7680" y="2584"/>
                  </a:lnTo>
                  <a:cubicBezTo>
                    <a:pt x="7644" y="2596"/>
                    <a:pt x="7608" y="2596"/>
                    <a:pt x="7572" y="2608"/>
                  </a:cubicBezTo>
                  <a:cubicBezTo>
                    <a:pt x="7525" y="2619"/>
                    <a:pt x="7489" y="2643"/>
                    <a:pt x="7441" y="2643"/>
                  </a:cubicBezTo>
                  <a:cubicBezTo>
                    <a:pt x="7406" y="2655"/>
                    <a:pt x="7370" y="2655"/>
                    <a:pt x="7334" y="2667"/>
                  </a:cubicBezTo>
                  <a:cubicBezTo>
                    <a:pt x="7287" y="2679"/>
                    <a:pt x="7251" y="2679"/>
                    <a:pt x="7203" y="2703"/>
                  </a:cubicBezTo>
                  <a:cubicBezTo>
                    <a:pt x="7168" y="2715"/>
                    <a:pt x="7132" y="2715"/>
                    <a:pt x="7096" y="2727"/>
                  </a:cubicBezTo>
                  <a:cubicBezTo>
                    <a:pt x="7049" y="2738"/>
                    <a:pt x="7013" y="2738"/>
                    <a:pt x="6965" y="2762"/>
                  </a:cubicBezTo>
                  <a:cubicBezTo>
                    <a:pt x="6929" y="2762"/>
                    <a:pt x="6894" y="2774"/>
                    <a:pt x="6858" y="2774"/>
                  </a:cubicBezTo>
                  <a:cubicBezTo>
                    <a:pt x="6751" y="2786"/>
                    <a:pt x="6668" y="2798"/>
                    <a:pt x="6560" y="2822"/>
                  </a:cubicBezTo>
                  <a:lnTo>
                    <a:pt x="6513" y="2822"/>
                  </a:lnTo>
                  <a:cubicBezTo>
                    <a:pt x="6429" y="2834"/>
                    <a:pt x="6334" y="2834"/>
                    <a:pt x="6251" y="2846"/>
                  </a:cubicBezTo>
                  <a:cubicBezTo>
                    <a:pt x="6215" y="2846"/>
                    <a:pt x="6179" y="2846"/>
                    <a:pt x="6144" y="2858"/>
                  </a:cubicBezTo>
                  <a:cubicBezTo>
                    <a:pt x="6084" y="2858"/>
                    <a:pt x="6025" y="2881"/>
                    <a:pt x="5977" y="2881"/>
                  </a:cubicBezTo>
                  <a:cubicBezTo>
                    <a:pt x="5953" y="2881"/>
                    <a:pt x="5906" y="2881"/>
                    <a:pt x="5882" y="2893"/>
                  </a:cubicBezTo>
                  <a:cubicBezTo>
                    <a:pt x="5822" y="2893"/>
                    <a:pt x="5763" y="2893"/>
                    <a:pt x="5703" y="2905"/>
                  </a:cubicBezTo>
                  <a:lnTo>
                    <a:pt x="4822" y="2905"/>
                  </a:lnTo>
                  <a:cubicBezTo>
                    <a:pt x="4763" y="2905"/>
                    <a:pt x="4715" y="2905"/>
                    <a:pt x="4655" y="2893"/>
                  </a:cubicBezTo>
                  <a:lnTo>
                    <a:pt x="4572" y="2893"/>
                  </a:lnTo>
                  <a:cubicBezTo>
                    <a:pt x="4513" y="2893"/>
                    <a:pt x="4429" y="2881"/>
                    <a:pt x="4370" y="2881"/>
                  </a:cubicBezTo>
                  <a:lnTo>
                    <a:pt x="4310" y="2881"/>
                  </a:lnTo>
                  <a:cubicBezTo>
                    <a:pt x="4227" y="2858"/>
                    <a:pt x="4155" y="2858"/>
                    <a:pt x="4060" y="2846"/>
                  </a:cubicBezTo>
                  <a:lnTo>
                    <a:pt x="4012" y="2846"/>
                  </a:lnTo>
                  <a:cubicBezTo>
                    <a:pt x="3941" y="2834"/>
                    <a:pt x="3870" y="2834"/>
                    <a:pt x="3798" y="2822"/>
                  </a:cubicBezTo>
                  <a:cubicBezTo>
                    <a:pt x="3762" y="2822"/>
                    <a:pt x="3739" y="2798"/>
                    <a:pt x="3703" y="2798"/>
                  </a:cubicBezTo>
                  <a:cubicBezTo>
                    <a:pt x="3643" y="2786"/>
                    <a:pt x="3596" y="2786"/>
                    <a:pt x="3536" y="2774"/>
                  </a:cubicBezTo>
                  <a:cubicBezTo>
                    <a:pt x="3512" y="2774"/>
                    <a:pt x="3477" y="2762"/>
                    <a:pt x="3453" y="2762"/>
                  </a:cubicBezTo>
                  <a:lnTo>
                    <a:pt x="3274" y="2715"/>
                  </a:lnTo>
                  <a:cubicBezTo>
                    <a:pt x="3239" y="2703"/>
                    <a:pt x="3215" y="2703"/>
                    <a:pt x="3167" y="2679"/>
                  </a:cubicBezTo>
                  <a:cubicBezTo>
                    <a:pt x="3108" y="2667"/>
                    <a:pt x="3060" y="2655"/>
                    <a:pt x="3000" y="2643"/>
                  </a:cubicBezTo>
                  <a:cubicBezTo>
                    <a:pt x="2977" y="2619"/>
                    <a:pt x="2941" y="2619"/>
                    <a:pt x="2917" y="2608"/>
                  </a:cubicBezTo>
                  <a:cubicBezTo>
                    <a:pt x="2822" y="2584"/>
                    <a:pt x="2750" y="2560"/>
                    <a:pt x="2667" y="2536"/>
                  </a:cubicBezTo>
                  <a:cubicBezTo>
                    <a:pt x="2643" y="2536"/>
                    <a:pt x="2631" y="2524"/>
                    <a:pt x="2619" y="2524"/>
                  </a:cubicBezTo>
                  <a:cubicBezTo>
                    <a:pt x="2524" y="2488"/>
                    <a:pt x="2429" y="2465"/>
                    <a:pt x="2334" y="2417"/>
                  </a:cubicBezTo>
                  <a:cubicBezTo>
                    <a:pt x="2286" y="2405"/>
                    <a:pt x="2262" y="2381"/>
                    <a:pt x="2227" y="2369"/>
                  </a:cubicBezTo>
                  <a:cubicBezTo>
                    <a:pt x="2203" y="2357"/>
                    <a:pt x="2167" y="2346"/>
                    <a:pt x="2143" y="2346"/>
                  </a:cubicBezTo>
                  <a:cubicBezTo>
                    <a:pt x="2096" y="2322"/>
                    <a:pt x="2048" y="2310"/>
                    <a:pt x="2024" y="2286"/>
                  </a:cubicBezTo>
                  <a:cubicBezTo>
                    <a:pt x="1988" y="2262"/>
                    <a:pt x="1965" y="2250"/>
                    <a:pt x="1953" y="2250"/>
                  </a:cubicBezTo>
                  <a:cubicBezTo>
                    <a:pt x="1905" y="2238"/>
                    <a:pt x="1857" y="2203"/>
                    <a:pt x="1810" y="2191"/>
                  </a:cubicBezTo>
                  <a:cubicBezTo>
                    <a:pt x="1798" y="2179"/>
                    <a:pt x="1774" y="2179"/>
                    <a:pt x="1750" y="2167"/>
                  </a:cubicBezTo>
                  <a:cubicBezTo>
                    <a:pt x="1691" y="2131"/>
                    <a:pt x="1619" y="2084"/>
                    <a:pt x="1560" y="2060"/>
                  </a:cubicBezTo>
                  <a:cubicBezTo>
                    <a:pt x="1500" y="2012"/>
                    <a:pt x="1429" y="1988"/>
                    <a:pt x="1369" y="1941"/>
                  </a:cubicBezTo>
                  <a:cubicBezTo>
                    <a:pt x="1357" y="1929"/>
                    <a:pt x="1322" y="1905"/>
                    <a:pt x="1310" y="1893"/>
                  </a:cubicBezTo>
                  <a:cubicBezTo>
                    <a:pt x="1262" y="1869"/>
                    <a:pt x="1238" y="1834"/>
                    <a:pt x="1191" y="1822"/>
                  </a:cubicBezTo>
                  <a:cubicBezTo>
                    <a:pt x="1155" y="1810"/>
                    <a:pt x="1143" y="1786"/>
                    <a:pt x="1119" y="1774"/>
                  </a:cubicBezTo>
                  <a:cubicBezTo>
                    <a:pt x="1084" y="1750"/>
                    <a:pt x="1060" y="1726"/>
                    <a:pt x="1024" y="1703"/>
                  </a:cubicBezTo>
                  <a:cubicBezTo>
                    <a:pt x="1000" y="1691"/>
                    <a:pt x="976" y="1667"/>
                    <a:pt x="964" y="1643"/>
                  </a:cubicBezTo>
                  <a:cubicBezTo>
                    <a:pt x="941" y="1607"/>
                    <a:pt x="905" y="1595"/>
                    <a:pt x="881" y="1572"/>
                  </a:cubicBezTo>
                  <a:lnTo>
                    <a:pt x="822" y="1512"/>
                  </a:lnTo>
                  <a:cubicBezTo>
                    <a:pt x="786" y="1476"/>
                    <a:pt x="762" y="1465"/>
                    <a:pt x="738" y="1429"/>
                  </a:cubicBezTo>
                  <a:lnTo>
                    <a:pt x="679" y="1369"/>
                  </a:lnTo>
                  <a:lnTo>
                    <a:pt x="607" y="1298"/>
                  </a:lnTo>
                  <a:cubicBezTo>
                    <a:pt x="595" y="1286"/>
                    <a:pt x="583" y="1250"/>
                    <a:pt x="548" y="1238"/>
                  </a:cubicBezTo>
                  <a:cubicBezTo>
                    <a:pt x="536" y="1214"/>
                    <a:pt x="500" y="1191"/>
                    <a:pt x="488" y="1167"/>
                  </a:cubicBezTo>
                  <a:cubicBezTo>
                    <a:pt x="476" y="1155"/>
                    <a:pt x="464" y="1119"/>
                    <a:pt x="441" y="1107"/>
                  </a:cubicBezTo>
                  <a:cubicBezTo>
                    <a:pt x="429" y="1072"/>
                    <a:pt x="405" y="1060"/>
                    <a:pt x="381" y="1036"/>
                  </a:cubicBezTo>
                  <a:cubicBezTo>
                    <a:pt x="369" y="1012"/>
                    <a:pt x="357" y="988"/>
                    <a:pt x="345" y="976"/>
                  </a:cubicBezTo>
                  <a:cubicBezTo>
                    <a:pt x="322" y="941"/>
                    <a:pt x="310" y="929"/>
                    <a:pt x="298" y="893"/>
                  </a:cubicBezTo>
                  <a:cubicBezTo>
                    <a:pt x="286" y="869"/>
                    <a:pt x="262" y="857"/>
                    <a:pt x="250" y="822"/>
                  </a:cubicBezTo>
                  <a:cubicBezTo>
                    <a:pt x="238" y="798"/>
                    <a:pt x="226" y="774"/>
                    <a:pt x="202" y="750"/>
                  </a:cubicBezTo>
                  <a:cubicBezTo>
                    <a:pt x="191" y="714"/>
                    <a:pt x="191" y="703"/>
                    <a:pt x="179" y="679"/>
                  </a:cubicBezTo>
                  <a:cubicBezTo>
                    <a:pt x="167" y="643"/>
                    <a:pt x="143" y="631"/>
                    <a:pt x="143" y="595"/>
                  </a:cubicBezTo>
                  <a:cubicBezTo>
                    <a:pt x="131" y="572"/>
                    <a:pt x="131" y="560"/>
                    <a:pt x="119" y="524"/>
                  </a:cubicBezTo>
                  <a:cubicBezTo>
                    <a:pt x="107" y="500"/>
                    <a:pt x="107" y="476"/>
                    <a:pt x="83" y="452"/>
                  </a:cubicBezTo>
                  <a:cubicBezTo>
                    <a:pt x="71" y="417"/>
                    <a:pt x="71" y="405"/>
                    <a:pt x="71" y="381"/>
                  </a:cubicBezTo>
                  <a:cubicBezTo>
                    <a:pt x="60" y="345"/>
                    <a:pt x="60" y="333"/>
                    <a:pt x="60" y="298"/>
                  </a:cubicBezTo>
                  <a:cubicBezTo>
                    <a:pt x="60" y="274"/>
                    <a:pt x="48" y="262"/>
                    <a:pt x="48" y="226"/>
                  </a:cubicBezTo>
                  <a:cubicBezTo>
                    <a:pt x="48" y="202"/>
                    <a:pt x="24" y="179"/>
                    <a:pt x="24" y="155"/>
                  </a:cubicBezTo>
                  <a:cubicBezTo>
                    <a:pt x="24" y="119"/>
                    <a:pt x="24" y="107"/>
                    <a:pt x="12" y="83"/>
                  </a:cubicBezTo>
                  <a:cubicBezTo>
                    <a:pt x="12" y="48"/>
                    <a:pt x="12" y="3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1816;p42">
              <a:extLst>
                <a:ext uri="{FF2B5EF4-FFF2-40B4-BE49-F238E27FC236}">
                  <a16:creationId xmlns:a16="http://schemas.microsoft.com/office/drawing/2014/main" id="{6B2CB5D5-2EBE-1F40-02B5-FBEB83A3760E}"/>
                </a:ext>
              </a:extLst>
            </p:cNvPr>
            <p:cNvSpPr/>
            <p:nvPr/>
          </p:nvSpPr>
          <p:spPr>
            <a:xfrm>
              <a:off x="5025779" y="3123779"/>
              <a:ext cx="137510" cy="73848"/>
            </a:xfrm>
            <a:custGeom>
              <a:avLst/>
              <a:gdLst/>
              <a:ahLst/>
              <a:cxnLst/>
              <a:rect l="l" t="t" r="r" b="b"/>
              <a:pathLst>
                <a:path w="4657" h="2501" extrusionOk="0">
                  <a:moveTo>
                    <a:pt x="2768" y="516"/>
                  </a:moveTo>
                  <a:cubicBezTo>
                    <a:pt x="2864" y="516"/>
                    <a:pt x="2973" y="535"/>
                    <a:pt x="3096" y="584"/>
                  </a:cubicBezTo>
                  <a:lnTo>
                    <a:pt x="2513" y="929"/>
                  </a:lnTo>
                  <a:cubicBezTo>
                    <a:pt x="2382" y="774"/>
                    <a:pt x="2334" y="655"/>
                    <a:pt x="2477" y="584"/>
                  </a:cubicBezTo>
                  <a:cubicBezTo>
                    <a:pt x="2556" y="545"/>
                    <a:pt x="2652" y="516"/>
                    <a:pt x="2768" y="516"/>
                  </a:cubicBezTo>
                  <a:close/>
                  <a:moveTo>
                    <a:pt x="2215" y="1560"/>
                  </a:moveTo>
                  <a:cubicBezTo>
                    <a:pt x="2334" y="1703"/>
                    <a:pt x="2382" y="1822"/>
                    <a:pt x="2227" y="1905"/>
                  </a:cubicBezTo>
                  <a:cubicBezTo>
                    <a:pt x="2157" y="1944"/>
                    <a:pt x="2070" y="1968"/>
                    <a:pt x="1964" y="1968"/>
                  </a:cubicBezTo>
                  <a:cubicBezTo>
                    <a:pt x="1872" y="1968"/>
                    <a:pt x="1766" y="1950"/>
                    <a:pt x="1644" y="1905"/>
                  </a:cubicBezTo>
                  <a:lnTo>
                    <a:pt x="2215" y="1560"/>
                  </a:lnTo>
                  <a:close/>
                  <a:moveTo>
                    <a:pt x="4108" y="0"/>
                  </a:moveTo>
                  <a:lnTo>
                    <a:pt x="3644" y="262"/>
                  </a:lnTo>
                  <a:cubicBezTo>
                    <a:pt x="3277" y="100"/>
                    <a:pt x="2920" y="26"/>
                    <a:pt x="2600" y="26"/>
                  </a:cubicBezTo>
                  <a:cubicBezTo>
                    <a:pt x="2287" y="26"/>
                    <a:pt x="2011" y="97"/>
                    <a:pt x="1799" y="227"/>
                  </a:cubicBezTo>
                  <a:cubicBezTo>
                    <a:pt x="1215" y="560"/>
                    <a:pt x="1572" y="953"/>
                    <a:pt x="1918" y="1274"/>
                  </a:cubicBezTo>
                  <a:lnTo>
                    <a:pt x="1227" y="1679"/>
                  </a:lnTo>
                  <a:cubicBezTo>
                    <a:pt x="965" y="1489"/>
                    <a:pt x="787" y="1262"/>
                    <a:pt x="727" y="1060"/>
                  </a:cubicBezTo>
                  <a:lnTo>
                    <a:pt x="1" y="1215"/>
                  </a:lnTo>
                  <a:cubicBezTo>
                    <a:pt x="37" y="1453"/>
                    <a:pt x="310" y="1751"/>
                    <a:pt x="691" y="2012"/>
                  </a:cubicBezTo>
                  <a:lnTo>
                    <a:pt x="251" y="2263"/>
                  </a:lnTo>
                  <a:lnTo>
                    <a:pt x="334" y="2310"/>
                  </a:lnTo>
                  <a:lnTo>
                    <a:pt x="668" y="2501"/>
                  </a:lnTo>
                  <a:lnTo>
                    <a:pt x="1132" y="2227"/>
                  </a:lnTo>
                  <a:cubicBezTo>
                    <a:pt x="1473" y="2380"/>
                    <a:pt x="1815" y="2449"/>
                    <a:pt x="2125" y="2449"/>
                  </a:cubicBezTo>
                  <a:cubicBezTo>
                    <a:pt x="2442" y="2449"/>
                    <a:pt x="2725" y="2377"/>
                    <a:pt x="2942" y="2251"/>
                  </a:cubicBezTo>
                  <a:cubicBezTo>
                    <a:pt x="3525" y="1905"/>
                    <a:pt x="3168" y="1536"/>
                    <a:pt x="2823" y="1203"/>
                  </a:cubicBezTo>
                  <a:lnTo>
                    <a:pt x="3525" y="798"/>
                  </a:lnTo>
                  <a:cubicBezTo>
                    <a:pt x="3704" y="941"/>
                    <a:pt x="3847" y="1096"/>
                    <a:pt x="3942" y="1298"/>
                  </a:cubicBezTo>
                  <a:lnTo>
                    <a:pt x="4656" y="1120"/>
                  </a:lnTo>
                  <a:cubicBezTo>
                    <a:pt x="4561" y="905"/>
                    <a:pt x="4358" y="679"/>
                    <a:pt x="4073" y="488"/>
                  </a:cubicBezTo>
                  <a:lnTo>
                    <a:pt x="4525" y="238"/>
                  </a:lnTo>
                  <a:lnTo>
                    <a:pt x="4108" y="0"/>
                  </a:lnTo>
                  <a:close/>
                </a:path>
              </a:pathLst>
            </a:custGeom>
            <a:solidFill>
              <a:srgbClr val="2C2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1817;p42">
              <a:extLst>
                <a:ext uri="{FF2B5EF4-FFF2-40B4-BE49-F238E27FC236}">
                  <a16:creationId xmlns:a16="http://schemas.microsoft.com/office/drawing/2014/main" id="{0C003041-CC34-1A4A-9ADD-4D7ECC9855FF}"/>
                </a:ext>
              </a:extLst>
            </p:cNvPr>
            <p:cNvSpPr/>
            <p:nvPr/>
          </p:nvSpPr>
          <p:spPr>
            <a:xfrm>
              <a:off x="4936843" y="3015147"/>
              <a:ext cx="313257" cy="180738"/>
            </a:xfrm>
            <a:custGeom>
              <a:avLst/>
              <a:gdLst/>
              <a:ahLst/>
              <a:cxnLst/>
              <a:rect l="l" t="t" r="r" b="b"/>
              <a:pathLst>
                <a:path w="10609" h="6121" extrusionOk="0">
                  <a:moveTo>
                    <a:pt x="5281" y="0"/>
                  </a:moveTo>
                  <a:cubicBezTo>
                    <a:pt x="3927" y="0"/>
                    <a:pt x="2572" y="298"/>
                    <a:pt x="1536" y="893"/>
                  </a:cubicBezTo>
                  <a:cubicBezTo>
                    <a:pt x="512" y="1489"/>
                    <a:pt x="1" y="2274"/>
                    <a:pt x="1" y="3048"/>
                  </a:cubicBezTo>
                  <a:lnTo>
                    <a:pt x="1" y="3132"/>
                  </a:lnTo>
                  <a:cubicBezTo>
                    <a:pt x="36" y="3179"/>
                    <a:pt x="36" y="3191"/>
                    <a:pt x="36" y="3215"/>
                  </a:cubicBezTo>
                  <a:cubicBezTo>
                    <a:pt x="36" y="3251"/>
                    <a:pt x="36" y="3263"/>
                    <a:pt x="48" y="3298"/>
                  </a:cubicBezTo>
                  <a:cubicBezTo>
                    <a:pt x="48" y="3322"/>
                    <a:pt x="48" y="3334"/>
                    <a:pt x="60" y="3370"/>
                  </a:cubicBezTo>
                  <a:cubicBezTo>
                    <a:pt x="60" y="3394"/>
                    <a:pt x="72" y="3417"/>
                    <a:pt x="72" y="3441"/>
                  </a:cubicBezTo>
                  <a:cubicBezTo>
                    <a:pt x="72" y="3477"/>
                    <a:pt x="96" y="3489"/>
                    <a:pt x="96" y="3513"/>
                  </a:cubicBezTo>
                  <a:cubicBezTo>
                    <a:pt x="96" y="3548"/>
                    <a:pt x="108" y="3560"/>
                    <a:pt x="108" y="3596"/>
                  </a:cubicBezTo>
                  <a:cubicBezTo>
                    <a:pt x="108" y="3620"/>
                    <a:pt x="120" y="3632"/>
                    <a:pt x="120" y="3667"/>
                  </a:cubicBezTo>
                  <a:cubicBezTo>
                    <a:pt x="131" y="3691"/>
                    <a:pt x="131" y="3715"/>
                    <a:pt x="155" y="3739"/>
                  </a:cubicBezTo>
                  <a:cubicBezTo>
                    <a:pt x="167" y="3775"/>
                    <a:pt x="167" y="3787"/>
                    <a:pt x="179" y="3810"/>
                  </a:cubicBezTo>
                  <a:cubicBezTo>
                    <a:pt x="191" y="3846"/>
                    <a:pt x="215" y="3858"/>
                    <a:pt x="215" y="3894"/>
                  </a:cubicBezTo>
                  <a:cubicBezTo>
                    <a:pt x="227" y="3917"/>
                    <a:pt x="227" y="3929"/>
                    <a:pt x="239" y="3965"/>
                  </a:cubicBezTo>
                  <a:cubicBezTo>
                    <a:pt x="251" y="3989"/>
                    <a:pt x="274" y="4013"/>
                    <a:pt x="286" y="4037"/>
                  </a:cubicBezTo>
                  <a:cubicBezTo>
                    <a:pt x="298" y="4072"/>
                    <a:pt x="310" y="4084"/>
                    <a:pt x="334" y="4108"/>
                  </a:cubicBezTo>
                  <a:cubicBezTo>
                    <a:pt x="346" y="4144"/>
                    <a:pt x="358" y="4156"/>
                    <a:pt x="370" y="4191"/>
                  </a:cubicBezTo>
                  <a:cubicBezTo>
                    <a:pt x="393" y="4203"/>
                    <a:pt x="405" y="4227"/>
                    <a:pt x="417" y="4251"/>
                  </a:cubicBezTo>
                  <a:cubicBezTo>
                    <a:pt x="429" y="4275"/>
                    <a:pt x="453" y="4287"/>
                    <a:pt x="477" y="4322"/>
                  </a:cubicBezTo>
                  <a:cubicBezTo>
                    <a:pt x="489" y="4334"/>
                    <a:pt x="512" y="4370"/>
                    <a:pt x="524" y="4382"/>
                  </a:cubicBezTo>
                  <a:cubicBezTo>
                    <a:pt x="536" y="4406"/>
                    <a:pt x="572" y="4429"/>
                    <a:pt x="584" y="4453"/>
                  </a:cubicBezTo>
                  <a:cubicBezTo>
                    <a:pt x="596" y="4465"/>
                    <a:pt x="608" y="4501"/>
                    <a:pt x="643" y="4513"/>
                  </a:cubicBezTo>
                  <a:cubicBezTo>
                    <a:pt x="655" y="4548"/>
                    <a:pt x="691" y="4560"/>
                    <a:pt x="715" y="4584"/>
                  </a:cubicBezTo>
                  <a:lnTo>
                    <a:pt x="774" y="4644"/>
                  </a:lnTo>
                  <a:lnTo>
                    <a:pt x="846" y="4727"/>
                  </a:lnTo>
                  <a:lnTo>
                    <a:pt x="905" y="4775"/>
                  </a:lnTo>
                  <a:cubicBezTo>
                    <a:pt x="941" y="4810"/>
                    <a:pt x="965" y="4822"/>
                    <a:pt x="1001" y="4858"/>
                  </a:cubicBezTo>
                  <a:cubicBezTo>
                    <a:pt x="1013" y="4870"/>
                    <a:pt x="1048" y="4882"/>
                    <a:pt x="1060" y="4918"/>
                  </a:cubicBezTo>
                  <a:cubicBezTo>
                    <a:pt x="1084" y="4941"/>
                    <a:pt x="1120" y="4953"/>
                    <a:pt x="1144" y="4989"/>
                  </a:cubicBezTo>
                  <a:cubicBezTo>
                    <a:pt x="1179" y="5001"/>
                    <a:pt x="1191" y="5025"/>
                    <a:pt x="1227" y="5037"/>
                  </a:cubicBezTo>
                  <a:cubicBezTo>
                    <a:pt x="1263" y="5060"/>
                    <a:pt x="1298" y="5096"/>
                    <a:pt x="1346" y="5108"/>
                  </a:cubicBezTo>
                  <a:cubicBezTo>
                    <a:pt x="1358" y="5120"/>
                    <a:pt x="1370" y="5132"/>
                    <a:pt x="1405" y="5156"/>
                  </a:cubicBezTo>
                  <a:cubicBezTo>
                    <a:pt x="1453" y="5191"/>
                    <a:pt x="1513" y="5227"/>
                    <a:pt x="1596" y="5275"/>
                  </a:cubicBezTo>
                  <a:cubicBezTo>
                    <a:pt x="1655" y="5299"/>
                    <a:pt x="1715" y="5346"/>
                    <a:pt x="1786" y="5370"/>
                  </a:cubicBezTo>
                  <a:cubicBezTo>
                    <a:pt x="1798" y="5394"/>
                    <a:pt x="1834" y="5394"/>
                    <a:pt x="1846" y="5406"/>
                  </a:cubicBezTo>
                  <a:cubicBezTo>
                    <a:pt x="1894" y="5418"/>
                    <a:pt x="1929" y="5453"/>
                    <a:pt x="1977" y="5465"/>
                  </a:cubicBezTo>
                  <a:cubicBezTo>
                    <a:pt x="2013" y="5477"/>
                    <a:pt x="2036" y="5489"/>
                    <a:pt x="2048" y="5489"/>
                  </a:cubicBezTo>
                  <a:cubicBezTo>
                    <a:pt x="2096" y="5513"/>
                    <a:pt x="2132" y="5537"/>
                    <a:pt x="2167" y="5549"/>
                  </a:cubicBezTo>
                  <a:cubicBezTo>
                    <a:pt x="2203" y="5572"/>
                    <a:pt x="2227" y="5584"/>
                    <a:pt x="2263" y="5584"/>
                  </a:cubicBezTo>
                  <a:cubicBezTo>
                    <a:pt x="2287" y="5596"/>
                    <a:pt x="2334" y="5620"/>
                    <a:pt x="2370" y="5632"/>
                  </a:cubicBezTo>
                  <a:cubicBezTo>
                    <a:pt x="2453" y="5656"/>
                    <a:pt x="2548" y="5703"/>
                    <a:pt x="2644" y="5727"/>
                  </a:cubicBezTo>
                  <a:cubicBezTo>
                    <a:pt x="2668" y="5727"/>
                    <a:pt x="2679" y="5751"/>
                    <a:pt x="2691" y="5751"/>
                  </a:cubicBezTo>
                  <a:cubicBezTo>
                    <a:pt x="2787" y="5775"/>
                    <a:pt x="2858" y="5811"/>
                    <a:pt x="2941" y="5822"/>
                  </a:cubicBezTo>
                  <a:cubicBezTo>
                    <a:pt x="2977" y="5834"/>
                    <a:pt x="3001" y="5834"/>
                    <a:pt x="3037" y="5858"/>
                  </a:cubicBezTo>
                  <a:cubicBezTo>
                    <a:pt x="3096" y="5870"/>
                    <a:pt x="3144" y="5882"/>
                    <a:pt x="3203" y="5894"/>
                  </a:cubicBezTo>
                  <a:cubicBezTo>
                    <a:pt x="3227" y="5918"/>
                    <a:pt x="3263" y="5918"/>
                    <a:pt x="3299" y="5930"/>
                  </a:cubicBezTo>
                  <a:lnTo>
                    <a:pt x="3489" y="5965"/>
                  </a:lnTo>
                  <a:cubicBezTo>
                    <a:pt x="3513" y="5965"/>
                    <a:pt x="3537" y="5989"/>
                    <a:pt x="3572" y="5989"/>
                  </a:cubicBezTo>
                  <a:cubicBezTo>
                    <a:pt x="3632" y="6001"/>
                    <a:pt x="3680" y="6001"/>
                    <a:pt x="3739" y="6013"/>
                  </a:cubicBezTo>
                  <a:cubicBezTo>
                    <a:pt x="3763" y="6013"/>
                    <a:pt x="3799" y="6037"/>
                    <a:pt x="3822" y="6037"/>
                  </a:cubicBezTo>
                  <a:cubicBezTo>
                    <a:pt x="3906" y="6049"/>
                    <a:pt x="3977" y="6061"/>
                    <a:pt x="4049" y="6061"/>
                  </a:cubicBezTo>
                  <a:lnTo>
                    <a:pt x="4096" y="6061"/>
                  </a:lnTo>
                  <a:cubicBezTo>
                    <a:pt x="4180" y="6072"/>
                    <a:pt x="4263" y="6096"/>
                    <a:pt x="4346" y="6096"/>
                  </a:cubicBezTo>
                  <a:lnTo>
                    <a:pt x="4406" y="6096"/>
                  </a:lnTo>
                  <a:cubicBezTo>
                    <a:pt x="4465" y="6096"/>
                    <a:pt x="4537" y="6108"/>
                    <a:pt x="4596" y="6108"/>
                  </a:cubicBezTo>
                  <a:lnTo>
                    <a:pt x="4692" y="6108"/>
                  </a:lnTo>
                  <a:cubicBezTo>
                    <a:pt x="4751" y="6108"/>
                    <a:pt x="4799" y="6120"/>
                    <a:pt x="4858" y="6120"/>
                  </a:cubicBezTo>
                  <a:lnTo>
                    <a:pt x="5727" y="6120"/>
                  </a:lnTo>
                  <a:cubicBezTo>
                    <a:pt x="5787" y="6120"/>
                    <a:pt x="5846" y="6120"/>
                    <a:pt x="5906" y="6108"/>
                  </a:cubicBezTo>
                  <a:cubicBezTo>
                    <a:pt x="5942" y="6108"/>
                    <a:pt x="5989" y="6108"/>
                    <a:pt x="6013" y="6096"/>
                  </a:cubicBezTo>
                  <a:cubicBezTo>
                    <a:pt x="6073" y="6096"/>
                    <a:pt x="6132" y="6072"/>
                    <a:pt x="6180" y="6072"/>
                  </a:cubicBezTo>
                  <a:cubicBezTo>
                    <a:pt x="6204" y="6072"/>
                    <a:pt x="6251" y="6072"/>
                    <a:pt x="6287" y="6061"/>
                  </a:cubicBezTo>
                  <a:cubicBezTo>
                    <a:pt x="6370" y="6049"/>
                    <a:pt x="6466" y="6049"/>
                    <a:pt x="6549" y="6037"/>
                  </a:cubicBezTo>
                  <a:lnTo>
                    <a:pt x="6597" y="6037"/>
                  </a:lnTo>
                  <a:cubicBezTo>
                    <a:pt x="6704" y="6013"/>
                    <a:pt x="6787" y="6001"/>
                    <a:pt x="6894" y="5989"/>
                  </a:cubicBezTo>
                  <a:cubicBezTo>
                    <a:pt x="6918" y="5989"/>
                    <a:pt x="6966" y="5977"/>
                    <a:pt x="7001" y="5977"/>
                  </a:cubicBezTo>
                  <a:cubicBezTo>
                    <a:pt x="7037" y="5953"/>
                    <a:pt x="7085" y="5953"/>
                    <a:pt x="7132" y="5942"/>
                  </a:cubicBezTo>
                  <a:cubicBezTo>
                    <a:pt x="7180" y="5930"/>
                    <a:pt x="7204" y="5930"/>
                    <a:pt x="7240" y="5918"/>
                  </a:cubicBezTo>
                  <a:cubicBezTo>
                    <a:pt x="7275" y="5894"/>
                    <a:pt x="7323" y="5894"/>
                    <a:pt x="7370" y="5882"/>
                  </a:cubicBezTo>
                  <a:cubicBezTo>
                    <a:pt x="7394" y="5870"/>
                    <a:pt x="7442" y="5870"/>
                    <a:pt x="7478" y="5846"/>
                  </a:cubicBezTo>
                  <a:cubicBezTo>
                    <a:pt x="7513" y="5834"/>
                    <a:pt x="7561" y="5822"/>
                    <a:pt x="7609" y="5822"/>
                  </a:cubicBezTo>
                  <a:cubicBezTo>
                    <a:pt x="7632" y="5811"/>
                    <a:pt x="7680" y="5811"/>
                    <a:pt x="7716" y="5787"/>
                  </a:cubicBezTo>
                  <a:lnTo>
                    <a:pt x="7847" y="5751"/>
                  </a:lnTo>
                  <a:cubicBezTo>
                    <a:pt x="7871" y="5727"/>
                    <a:pt x="7906" y="5727"/>
                    <a:pt x="7930" y="5715"/>
                  </a:cubicBezTo>
                  <a:cubicBezTo>
                    <a:pt x="8013" y="5691"/>
                    <a:pt x="8085" y="5656"/>
                    <a:pt x="8156" y="5644"/>
                  </a:cubicBezTo>
                  <a:cubicBezTo>
                    <a:pt x="8168" y="5644"/>
                    <a:pt x="8192" y="5632"/>
                    <a:pt x="8204" y="5632"/>
                  </a:cubicBezTo>
                  <a:cubicBezTo>
                    <a:pt x="8287" y="5596"/>
                    <a:pt x="8383" y="5549"/>
                    <a:pt x="8466" y="5525"/>
                  </a:cubicBezTo>
                  <a:cubicBezTo>
                    <a:pt x="8502" y="5513"/>
                    <a:pt x="8513" y="5513"/>
                    <a:pt x="8525" y="5489"/>
                  </a:cubicBezTo>
                  <a:cubicBezTo>
                    <a:pt x="8585" y="5465"/>
                    <a:pt x="8668" y="5430"/>
                    <a:pt x="8728" y="5406"/>
                  </a:cubicBezTo>
                  <a:cubicBezTo>
                    <a:pt x="8752" y="5394"/>
                    <a:pt x="8764" y="5370"/>
                    <a:pt x="8799" y="5370"/>
                  </a:cubicBezTo>
                  <a:cubicBezTo>
                    <a:pt x="8883" y="5334"/>
                    <a:pt x="8966" y="5287"/>
                    <a:pt x="9037" y="5239"/>
                  </a:cubicBezTo>
                  <a:cubicBezTo>
                    <a:pt x="9097" y="5191"/>
                    <a:pt x="9156" y="5168"/>
                    <a:pt x="9228" y="5120"/>
                  </a:cubicBezTo>
                  <a:cubicBezTo>
                    <a:pt x="9240" y="5120"/>
                    <a:pt x="9240" y="5108"/>
                    <a:pt x="9264" y="5108"/>
                  </a:cubicBezTo>
                  <a:cubicBezTo>
                    <a:pt x="9275" y="5108"/>
                    <a:pt x="9275" y="5096"/>
                    <a:pt x="9287" y="5096"/>
                  </a:cubicBezTo>
                  <a:cubicBezTo>
                    <a:pt x="9335" y="5060"/>
                    <a:pt x="9359" y="5037"/>
                    <a:pt x="9406" y="5013"/>
                  </a:cubicBezTo>
                  <a:lnTo>
                    <a:pt x="9442" y="4989"/>
                  </a:lnTo>
                  <a:lnTo>
                    <a:pt x="9466" y="4953"/>
                  </a:lnTo>
                  <a:cubicBezTo>
                    <a:pt x="9502" y="4929"/>
                    <a:pt x="9526" y="4918"/>
                    <a:pt x="9573" y="4882"/>
                  </a:cubicBezTo>
                  <a:lnTo>
                    <a:pt x="9597" y="4858"/>
                  </a:lnTo>
                  <a:lnTo>
                    <a:pt x="9633" y="4822"/>
                  </a:lnTo>
                  <a:cubicBezTo>
                    <a:pt x="9656" y="4799"/>
                    <a:pt x="9692" y="4775"/>
                    <a:pt x="9716" y="4751"/>
                  </a:cubicBezTo>
                  <a:lnTo>
                    <a:pt x="9752" y="4715"/>
                  </a:lnTo>
                  <a:lnTo>
                    <a:pt x="9776" y="4691"/>
                  </a:lnTo>
                  <a:cubicBezTo>
                    <a:pt x="9811" y="4656"/>
                    <a:pt x="9835" y="4644"/>
                    <a:pt x="9859" y="4620"/>
                  </a:cubicBezTo>
                  <a:cubicBezTo>
                    <a:pt x="9871" y="4596"/>
                    <a:pt x="9883" y="4572"/>
                    <a:pt x="9918" y="4560"/>
                  </a:cubicBezTo>
                  <a:lnTo>
                    <a:pt x="9990" y="4477"/>
                  </a:lnTo>
                  <a:lnTo>
                    <a:pt x="10002" y="4465"/>
                  </a:lnTo>
                  <a:lnTo>
                    <a:pt x="10049" y="4418"/>
                  </a:lnTo>
                  <a:cubicBezTo>
                    <a:pt x="10061" y="4394"/>
                    <a:pt x="10097" y="4382"/>
                    <a:pt x="10109" y="4346"/>
                  </a:cubicBezTo>
                  <a:cubicBezTo>
                    <a:pt x="10121" y="4334"/>
                    <a:pt x="10133" y="4322"/>
                    <a:pt x="10133" y="4298"/>
                  </a:cubicBezTo>
                  <a:cubicBezTo>
                    <a:pt x="10133" y="4298"/>
                    <a:pt x="10133" y="4287"/>
                    <a:pt x="10157" y="4287"/>
                  </a:cubicBezTo>
                  <a:cubicBezTo>
                    <a:pt x="10168" y="4263"/>
                    <a:pt x="10180" y="4239"/>
                    <a:pt x="10216" y="4215"/>
                  </a:cubicBezTo>
                  <a:cubicBezTo>
                    <a:pt x="10216" y="4215"/>
                    <a:pt x="10216" y="4203"/>
                    <a:pt x="10228" y="4203"/>
                  </a:cubicBezTo>
                  <a:cubicBezTo>
                    <a:pt x="10240" y="4179"/>
                    <a:pt x="10240" y="4167"/>
                    <a:pt x="10252" y="4156"/>
                  </a:cubicBezTo>
                  <a:cubicBezTo>
                    <a:pt x="10276" y="4120"/>
                    <a:pt x="10288" y="4108"/>
                    <a:pt x="10299" y="4084"/>
                  </a:cubicBezTo>
                  <a:cubicBezTo>
                    <a:pt x="10299" y="4060"/>
                    <a:pt x="10311" y="4060"/>
                    <a:pt x="10311" y="4048"/>
                  </a:cubicBezTo>
                  <a:cubicBezTo>
                    <a:pt x="10335" y="4037"/>
                    <a:pt x="10335" y="4025"/>
                    <a:pt x="10335" y="4001"/>
                  </a:cubicBezTo>
                  <a:cubicBezTo>
                    <a:pt x="10347" y="3977"/>
                    <a:pt x="10359" y="3965"/>
                    <a:pt x="10371" y="3929"/>
                  </a:cubicBezTo>
                  <a:cubicBezTo>
                    <a:pt x="10371" y="3917"/>
                    <a:pt x="10395" y="3917"/>
                    <a:pt x="10395" y="3906"/>
                  </a:cubicBezTo>
                  <a:cubicBezTo>
                    <a:pt x="10395" y="3882"/>
                    <a:pt x="10407" y="3870"/>
                    <a:pt x="10407" y="3858"/>
                  </a:cubicBezTo>
                  <a:cubicBezTo>
                    <a:pt x="10418" y="3822"/>
                    <a:pt x="10430" y="3810"/>
                    <a:pt x="10430" y="3787"/>
                  </a:cubicBezTo>
                  <a:cubicBezTo>
                    <a:pt x="10430" y="3763"/>
                    <a:pt x="10454" y="3751"/>
                    <a:pt x="10454" y="3751"/>
                  </a:cubicBezTo>
                  <a:cubicBezTo>
                    <a:pt x="10454" y="3739"/>
                    <a:pt x="10466" y="3727"/>
                    <a:pt x="10466" y="3727"/>
                  </a:cubicBezTo>
                  <a:cubicBezTo>
                    <a:pt x="10478" y="3691"/>
                    <a:pt x="10478" y="3679"/>
                    <a:pt x="10490" y="3644"/>
                  </a:cubicBezTo>
                  <a:cubicBezTo>
                    <a:pt x="10490" y="3632"/>
                    <a:pt x="10490" y="3620"/>
                    <a:pt x="10514" y="3620"/>
                  </a:cubicBezTo>
                  <a:cubicBezTo>
                    <a:pt x="10514" y="3608"/>
                    <a:pt x="10514" y="3608"/>
                    <a:pt x="10526" y="3584"/>
                  </a:cubicBezTo>
                  <a:cubicBezTo>
                    <a:pt x="10526" y="3560"/>
                    <a:pt x="10538" y="3548"/>
                    <a:pt x="10538" y="3513"/>
                  </a:cubicBezTo>
                  <a:cubicBezTo>
                    <a:pt x="10538" y="3501"/>
                    <a:pt x="10538" y="3489"/>
                    <a:pt x="10549" y="3465"/>
                  </a:cubicBezTo>
                  <a:lnTo>
                    <a:pt x="10549" y="3441"/>
                  </a:lnTo>
                  <a:cubicBezTo>
                    <a:pt x="10549" y="3406"/>
                    <a:pt x="10573" y="3394"/>
                    <a:pt x="10573" y="3370"/>
                  </a:cubicBezTo>
                  <a:lnTo>
                    <a:pt x="10573" y="3322"/>
                  </a:lnTo>
                  <a:lnTo>
                    <a:pt x="10573" y="3286"/>
                  </a:lnTo>
                  <a:cubicBezTo>
                    <a:pt x="10573" y="3263"/>
                    <a:pt x="10573" y="3251"/>
                    <a:pt x="10585" y="3215"/>
                  </a:cubicBezTo>
                  <a:lnTo>
                    <a:pt x="10585" y="3167"/>
                  </a:lnTo>
                  <a:lnTo>
                    <a:pt x="10585" y="3144"/>
                  </a:lnTo>
                  <a:cubicBezTo>
                    <a:pt x="10609" y="2322"/>
                    <a:pt x="10097" y="1501"/>
                    <a:pt x="9025" y="893"/>
                  </a:cubicBezTo>
                  <a:cubicBezTo>
                    <a:pt x="7990" y="298"/>
                    <a:pt x="6635"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1818;p42">
              <a:extLst>
                <a:ext uri="{FF2B5EF4-FFF2-40B4-BE49-F238E27FC236}">
                  <a16:creationId xmlns:a16="http://schemas.microsoft.com/office/drawing/2014/main" id="{A261784F-A5A4-C6D2-733C-F8F47B84BF17}"/>
                </a:ext>
              </a:extLst>
            </p:cNvPr>
            <p:cNvSpPr/>
            <p:nvPr/>
          </p:nvSpPr>
          <p:spPr>
            <a:xfrm>
              <a:off x="4964982" y="3029822"/>
              <a:ext cx="260167" cy="149882"/>
            </a:xfrm>
            <a:custGeom>
              <a:avLst/>
              <a:gdLst/>
              <a:ahLst/>
              <a:cxnLst/>
              <a:rect l="l" t="t" r="r" b="b"/>
              <a:pathLst>
                <a:path w="8811" h="5076" extrusionOk="0">
                  <a:moveTo>
                    <a:pt x="4407" y="0"/>
                  </a:moveTo>
                  <a:cubicBezTo>
                    <a:pt x="3289" y="0"/>
                    <a:pt x="2173" y="247"/>
                    <a:pt x="1322" y="742"/>
                  </a:cubicBezTo>
                  <a:cubicBezTo>
                    <a:pt x="476" y="1230"/>
                    <a:pt x="60" y="1873"/>
                    <a:pt x="60" y="2528"/>
                  </a:cubicBezTo>
                  <a:lnTo>
                    <a:pt x="60" y="2587"/>
                  </a:lnTo>
                  <a:cubicBezTo>
                    <a:pt x="0" y="2658"/>
                    <a:pt x="0" y="2682"/>
                    <a:pt x="0" y="2694"/>
                  </a:cubicBezTo>
                  <a:cubicBezTo>
                    <a:pt x="0" y="2706"/>
                    <a:pt x="0" y="2742"/>
                    <a:pt x="12" y="2754"/>
                  </a:cubicBezTo>
                  <a:cubicBezTo>
                    <a:pt x="12" y="2766"/>
                    <a:pt x="12" y="2789"/>
                    <a:pt x="36" y="2813"/>
                  </a:cubicBezTo>
                  <a:cubicBezTo>
                    <a:pt x="36" y="2825"/>
                    <a:pt x="48" y="2849"/>
                    <a:pt x="48" y="2873"/>
                  </a:cubicBezTo>
                  <a:cubicBezTo>
                    <a:pt x="48" y="2885"/>
                    <a:pt x="60" y="2909"/>
                    <a:pt x="60" y="2932"/>
                  </a:cubicBezTo>
                  <a:cubicBezTo>
                    <a:pt x="60" y="2944"/>
                    <a:pt x="71" y="2968"/>
                    <a:pt x="71" y="2992"/>
                  </a:cubicBezTo>
                  <a:cubicBezTo>
                    <a:pt x="71" y="3004"/>
                    <a:pt x="95" y="3028"/>
                    <a:pt x="95" y="3051"/>
                  </a:cubicBezTo>
                  <a:cubicBezTo>
                    <a:pt x="95" y="3063"/>
                    <a:pt x="107" y="3087"/>
                    <a:pt x="119" y="3111"/>
                  </a:cubicBezTo>
                  <a:cubicBezTo>
                    <a:pt x="119" y="3123"/>
                    <a:pt x="131" y="3147"/>
                    <a:pt x="131" y="3170"/>
                  </a:cubicBezTo>
                  <a:cubicBezTo>
                    <a:pt x="155" y="3182"/>
                    <a:pt x="155" y="3206"/>
                    <a:pt x="167" y="3230"/>
                  </a:cubicBezTo>
                  <a:cubicBezTo>
                    <a:pt x="179" y="3242"/>
                    <a:pt x="179" y="3266"/>
                    <a:pt x="191" y="3290"/>
                  </a:cubicBezTo>
                  <a:cubicBezTo>
                    <a:pt x="214" y="3301"/>
                    <a:pt x="226" y="3325"/>
                    <a:pt x="226" y="3349"/>
                  </a:cubicBezTo>
                  <a:cubicBezTo>
                    <a:pt x="238" y="3361"/>
                    <a:pt x="238" y="3385"/>
                    <a:pt x="250" y="3409"/>
                  </a:cubicBezTo>
                  <a:cubicBezTo>
                    <a:pt x="274" y="3420"/>
                    <a:pt x="286" y="3444"/>
                    <a:pt x="298" y="3468"/>
                  </a:cubicBezTo>
                  <a:cubicBezTo>
                    <a:pt x="310" y="3480"/>
                    <a:pt x="333" y="3492"/>
                    <a:pt x="333" y="3528"/>
                  </a:cubicBezTo>
                  <a:cubicBezTo>
                    <a:pt x="345" y="3540"/>
                    <a:pt x="357" y="3563"/>
                    <a:pt x="369" y="3587"/>
                  </a:cubicBezTo>
                  <a:cubicBezTo>
                    <a:pt x="393" y="3599"/>
                    <a:pt x="405" y="3611"/>
                    <a:pt x="417" y="3647"/>
                  </a:cubicBezTo>
                  <a:cubicBezTo>
                    <a:pt x="429" y="3659"/>
                    <a:pt x="452" y="3682"/>
                    <a:pt x="464" y="3706"/>
                  </a:cubicBezTo>
                  <a:cubicBezTo>
                    <a:pt x="476" y="3718"/>
                    <a:pt x="488" y="3730"/>
                    <a:pt x="512" y="3766"/>
                  </a:cubicBezTo>
                  <a:lnTo>
                    <a:pt x="572" y="3825"/>
                  </a:lnTo>
                  <a:lnTo>
                    <a:pt x="607" y="3861"/>
                  </a:lnTo>
                  <a:lnTo>
                    <a:pt x="667" y="3921"/>
                  </a:lnTo>
                  <a:lnTo>
                    <a:pt x="714" y="3968"/>
                  </a:lnTo>
                  <a:cubicBezTo>
                    <a:pt x="750" y="3980"/>
                    <a:pt x="762" y="4016"/>
                    <a:pt x="786" y="4028"/>
                  </a:cubicBezTo>
                  <a:cubicBezTo>
                    <a:pt x="810" y="4040"/>
                    <a:pt x="822" y="4063"/>
                    <a:pt x="845" y="4075"/>
                  </a:cubicBezTo>
                  <a:cubicBezTo>
                    <a:pt x="881" y="4087"/>
                    <a:pt x="905" y="4123"/>
                    <a:pt x="929" y="4135"/>
                  </a:cubicBezTo>
                  <a:cubicBezTo>
                    <a:pt x="941" y="4147"/>
                    <a:pt x="953" y="4159"/>
                    <a:pt x="988" y="4182"/>
                  </a:cubicBezTo>
                  <a:cubicBezTo>
                    <a:pt x="1012" y="4206"/>
                    <a:pt x="1048" y="4218"/>
                    <a:pt x="1083" y="4242"/>
                  </a:cubicBezTo>
                  <a:cubicBezTo>
                    <a:pt x="1107" y="4254"/>
                    <a:pt x="1119" y="4254"/>
                    <a:pt x="1131" y="4266"/>
                  </a:cubicBezTo>
                  <a:cubicBezTo>
                    <a:pt x="1179" y="4302"/>
                    <a:pt x="1238" y="4325"/>
                    <a:pt x="1286" y="4361"/>
                  </a:cubicBezTo>
                  <a:cubicBezTo>
                    <a:pt x="1322" y="4385"/>
                    <a:pt x="1381" y="4421"/>
                    <a:pt x="1441" y="4444"/>
                  </a:cubicBezTo>
                  <a:cubicBezTo>
                    <a:pt x="1464" y="4456"/>
                    <a:pt x="1476" y="4456"/>
                    <a:pt x="1500" y="4480"/>
                  </a:cubicBezTo>
                  <a:cubicBezTo>
                    <a:pt x="1536" y="4492"/>
                    <a:pt x="1584" y="4504"/>
                    <a:pt x="1607" y="4540"/>
                  </a:cubicBezTo>
                  <a:cubicBezTo>
                    <a:pt x="1619" y="4552"/>
                    <a:pt x="1655" y="4552"/>
                    <a:pt x="1667" y="4563"/>
                  </a:cubicBezTo>
                  <a:cubicBezTo>
                    <a:pt x="1703" y="4575"/>
                    <a:pt x="1738" y="4599"/>
                    <a:pt x="1774" y="4611"/>
                  </a:cubicBezTo>
                  <a:cubicBezTo>
                    <a:pt x="1798" y="4623"/>
                    <a:pt x="1822" y="4623"/>
                    <a:pt x="1845" y="4635"/>
                  </a:cubicBezTo>
                  <a:cubicBezTo>
                    <a:pt x="1881" y="4659"/>
                    <a:pt x="1905" y="4671"/>
                    <a:pt x="1941" y="4671"/>
                  </a:cubicBezTo>
                  <a:cubicBezTo>
                    <a:pt x="2012" y="4694"/>
                    <a:pt x="2084" y="4730"/>
                    <a:pt x="2179" y="4754"/>
                  </a:cubicBezTo>
                  <a:cubicBezTo>
                    <a:pt x="2191" y="4754"/>
                    <a:pt x="2203" y="4778"/>
                    <a:pt x="2203" y="4778"/>
                  </a:cubicBezTo>
                  <a:cubicBezTo>
                    <a:pt x="2274" y="4802"/>
                    <a:pt x="2334" y="4813"/>
                    <a:pt x="2417" y="4837"/>
                  </a:cubicBezTo>
                  <a:cubicBezTo>
                    <a:pt x="2441" y="4837"/>
                    <a:pt x="2453" y="4849"/>
                    <a:pt x="2488" y="4849"/>
                  </a:cubicBezTo>
                  <a:cubicBezTo>
                    <a:pt x="2536" y="4861"/>
                    <a:pt x="2572" y="4873"/>
                    <a:pt x="2619" y="4873"/>
                  </a:cubicBezTo>
                  <a:cubicBezTo>
                    <a:pt x="2655" y="4873"/>
                    <a:pt x="2679" y="4897"/>
                    <a:pt x="2691" y="4897"/>
                  </a:cubicBezTo>
                  <a:cubicBezTo>
                    <a:pt x="2738" y="4909"/>
                    <a:pt x="2798" y="4921"/>
                    <a:pt x="2846" y="4921"/>
                  </a:cubicBezTo>
                  <a:cubicBezTo>
                    <a:pt x="2869" y="4921"/>
                    <a:pt x="2893" y="4933"/>
                    <a:pt x="2917" y="4933"/>
                  </a:cubicBezTo>
                  <a:cubicBezTo>
                    <a:pt x="2965" y="4956"/>
                    <a:pt x="3012" y="4956"/>
                    <a:pt x="3048" y="4968"/>
                  </a:cubicBezTo>
                  <a:cubicBezTo>
                    <a:pt x="3084" y="4968"/>
                    <a:pt x="3096" y="4980"/>
                    <a:pt x="3131" y="4980"/>
                  </a:cubicBezTo>
                  <a:cubicBezTo>
                    <a:pt x="3191" y="4992"/>
                    <a:pt x="3250" y="4992"/>
                    <a:pt x="3310" y="5016"/>
                  </a:cubicBezTo>
                  <a:lnTo>
                    <a:pt x="3334" y="5016"/>
                  </a:lnTo>
                  <a:cubicBezTo>
                    <a:pt x="3405" y="5028"/>
                    <a:pt x="3465" y="5028"/>
                    <a:pt x="3548" y="5040"/>
                  </a:cubicBezTo>
                  <a:lnTo>
                    <a:pt x="3584" y="5040"/>
                  </a:lnTo>
                  <a:cubicBezTo>
                    <a:pt x="3643" y="5040"/>
                    <a:pt x="3691" y="5052"/>
                    <a:pt x="3750" y="5052"/>
                  </a:cubicBezTo>
                  <a:lnTo>
                    <a:pt x="3822" y="5052"/>
                  </a:lnTo>
                  <a:cubicBezTo>
                    <a:pt x="3870" y="5052"/>
                    <a:pt x="3917" y="5052"/>
                    <a:pt x="3965" y="5075"/>
                  </a:cubicBezTo>
                  <a:lnTo>
                    <a:pt x="4929" y="5075"/>
                  </a:lnTo>
                  <a:cubicBezTo>
                    <a:pt x="4977" y="5075"/>
                    <a:pt x="5013" y="5075"/>
                    <a:pt x="5060" y="5052"/>
                  </a:cubicBezTo>
                  <a:cubicBezTo>
                    <a:pt x="5096" y="5052"/>
                    <a:pt x="5120" y="5052"/>
                    <a:pt x="5155" y="5040"/>
                  </a:cubicBezTo>
                  <a:cubicBezTo>
                    <a:pt x="5227" y="5028"/>
                    <a:pt x="5298" y="5028"/>
                    <a:pt x="5370" y="5016"/>
                  </a:cubicBezTo>
                  <a:lnTo>
                    <a:pt x="5405" y="5016"/>
                  </a:lnTo>
                  <a:cubicBezTo>
                    <a:pt x="5489" y="4992"/>
                    <a:pt x="5572" y="4980"/>
                    <a:pt x="5655" y="4968"/>
                  </a:cubicBezTo>
                  <a:cubicBezTo>
                    <a:pt x="5691" y="4968"/>
                    <a:pt x="5715" y="4956"/>
                    <a:pt x="5751" y="4956"/>
                  </a:cubicBezTo>
                  <a:cubicBezTo>
                    <a:pt x="5786" y="4956"/>
                    <a:pt x="5822" y="4933"/>
                    <a:pt x="5870" y="4921"/>
                  </a:cubicBezTo>
                  <a:cubicBezTo>
                    <a:pt x="5894" y="4921"/>
                    <a:pt x="5929" y="4909"/>
                    <a:pt x="5953" y="4909"/>
                  </a:cubicBezTo>
                  <a:cubicBezTo>
                    <a:pt x="6001" y="4897"/>
                    <a:pt x="6025" y="4897"/>
                    <a:pt x="6072" y="4873"/>
                  </a:cubicBezTo>
                  <a:cubicBezTo>
                    <a:pt x="6108" y="4873"/>
                    <a:pt x="6132" y="4861"/>
                    <a:pt x="6167" y="4849"/>
                  </a:cubicBezTo>
                  <a:cubicBezTo>
                    <a:pt x="6191" y="4837"/>
                    <a:pt x="6239" y="4837"/>
                    <a:pt x="6263" y="4813"/>
                  </a:cubicBezTo>
                  <a:cubicBezTo>
                    <a:pt x="6298" y="4802"/>
                    <a:pt x="6322" y="4802"/>
                    <a:pt x="6358" y="4790"/>
                  </a:cubicBezTo>
                  <a:cubicBezTo>
                    <a:pt x="6382" y="4778"/>
                    <a:pt x="6429" y="4778"/>
                    <a:pt x="6465" y="4754"/>
                  </a:cubicBezTo>
                  <a:cubicBezTo>
                    <a:pt x="6489" y="4742"/>
                    <a:pt x="6525" y="4742"/>
                    <a:pt x="6537" y="4730"/>
                  </a:cubicBezTo>
                  <a:cubicBezTo>
                    <a:pt x="6596" y="4718"/>
                    <a:pt x="6668" y="4683"/>
                    <a:pt x="6727" y="4671"/>
                  </a:cubicBezTo>
                  <a:cubicBezTo>
                    <a:pt x="6739" y="4671"/>
                    <a:pt x="6763" y="4659"/>
                    <a:pt x="6775" y="4659"/>
                  </a:cubicBezTo>
                  <a:lnTo>
                    <a:pt x="7001" y="4563"/>
                  </a:lnTo>
                  <a:cubicBezTo>
                    <a:pt x="7013" y="4552"/>
                    <a:pt x="7025" y="4552"/>
                    <a:pt x="7060" y="4540"/>
                  </a:cubicBezTo>
                  <a:cubicBezTo>
                    <a:pt x="7120" y="4504"/>
                    <a:pt x="7156" y="4492"/>
                    <a:pt x="7215" y="4456"/>
                  </a:cubicBezTo>
                  <a:cubicBezTo>
                    <a:pt x="7239" y="4444"/>
                    <a:pt x="7263" y="4444"/>
                    <a:pt x="7275" y="4432"/>
                  </a:cubicBezTo>
                  <a:cubicBezTo>
                    <a:pt x="7358" y="4397"/>
                    <a:pt x="7418" y="4361"/>
                    <a:pt x="7489" y="4325"/>
                  </a:cubicBezTo>
                  <a:cubicBezTo>
                    <a:pt x="7549" y="4302"/>
                    <a:pt x="7596" y="4266"/>
                    <a:pt x="7632" y="4242"/>
                  </a:cubicBezTo>
                  <a:cubicBezTo>
                    <a:pt x="7656" y="4242"/>
                    <a:pt x="7656" y="4218"/>
                    <a:pt x="7668" y="4218"/>
                  </a:cubicBezTo>
                  <a:lnTo>
                    <a:pt x="7680" y="4206"/>
                  </a:lnTo>
                  <a:cubicBezTo>
                    <a:pt x="7715" y="4194"/>
                    <a:pt x="7739" y="4159"/>
                    <a:pt x="7787" y="4147"/>
                  </a:cubicBezTo>
                  <a:cubicBezTo>
                    <a:pt x="7799" y="4147"/>
                    <a:pt x="7799" y="4135"/>
                    <a:pt x="7811" y="4135"/>
                  </a:cubicBezTo>
                  <a:cubicBezTo>
                    <a:pt x="7834" y="4135"/>
                    <a:pt x="7834" y="4123"/>
                    <a:pt x="7846" y="4123"/>
                  </a:cubicBezTo>
                  <a:cubicBezTo>
                    <a:pt x="7870" y="4099"/>
                    <a:pt x="7906" y="4075"/>
                    <a:pt x="7918" y="4063"/>
                  </a:cubicBezTo>
                  <a:cubicBezTo>
                    <a:pt x="7930" y="4063"/>
                    <a:pt x="7930" y="4040"/>
                    <a:pt x="7953" y="4040"/>
                  </a:cubicBezTo>
                  <a:lnTo>
                    <a:pt x="7977" y="4016"/>
                  </a:lnTo>
                  <a:cubicBezTo>
                    <a:pt x="8013" y="4004"/>
                    <a:pt x="8025" y="3968"/>
                    <a:pt x="8049" y="3956"/>
                  </a:cubicBezTo>
                  <a:lnTo>
                    <a:pt x="8084" y="3921"/>
                  </a:lnTo>
                  <a:lnTo>
                    <a:pt x="8108" y="3897"/>
                  </a:lnTo>
                  <a:lnTo>
                    <a:pt x="8168" y="3837"/>
                  </a:lnTo>
                  <a:lnTo>
                    <a:pt x="8215" y="3790"/>
                  </a:lnTo>
                  <a:lnTo>
                    <a:pt x="8275" y="3730"/>
                  </a:lnTo>
                  <a:cubicBezTo>
                    <a:pt x="8275" y="3730"/>
                    <a:pt x="8275" y="3718"/>
                    <a:pt x="8287" y="3718"/>
                  </a:cubicBezTo>
                  <a:cubicBezTo>
                    <a:pt x="8311" y="3706"/>
                    <a:pt x="8311" y="3682"/>
                    <a:pt x="8322" y="3670"/>
                  </a:cubicBezTo>
                  <a:cubicBezTo>
                    <a:pt x="8334" y="3659"/>
                    <a:pt x="8346" y="3623"/>
                    <a:pt x="8370" y="3611"/>
                  </a:cubicBezTo>
                  <a:cubicBezTo>
                    <a:pt x="8382" y="3599"/>
                    <a:pt x="8382" y="3587"/>
                    <a:pt x="8394" y="3563"/>
                  </a:cubicBezTo>
                  <a:lnTo>
                    <a:pt x="8406" y="3551"/>
                  </a:lnTo>
                  <a:cubicBezTo>
                    <a:pt x="8430" y="3540"/>
                    <a:pt x="8442" y="3504"/>
                    <a:pt x="8453" y="3492"/>
                  </a:cubicBezTo>
                  <a:cubicBezTo>
                    <a:pt x="8453" y="3492"/>
                    <a:pt x="8453" y="3480"/>
                    <a:pt x="8465" y="3480"/>
                  </a:cubicBezTo>
                  <a:cubicBezTo>
                    <a:pt x="8489" y="3468"/>
                    <a:pt x="8489" y="3444"/>
                    <a:pt x="8501" y="3432"/>
                  </a:cubicBezTo>
                  <a:cubicBezTo>
                    <a:pt x="8513" y="3420"/>
                    <a:pt x="8525" y="3385"/>
                    <a:pt x="8549" y="3373"/>
                  </a:cubicBezTo>
                  <a:cubicBezTo>
                    <a:pt x="8549" y="3361"/>
                    <a:pt x="8561" y="3361"/>
                    <a:pt x="8561" y="3349"/>
                  </a:cubicBezTo>
                  <a:cubicBezTo>
                    <a:pt x="8561" y="3325"/>
                    <a:pt x="8573" y="3325"/>
                    <a:pt x="8573" y="3313"/>
                  </a:cubicBezTo>
                  <a:cubicBezTo>
                    <a:pt x="8584" y="3301"/>
                    <a:pt x="8608" y="3266"/>
                    <a:pt x="8608" y="3254"/>
                  </a:cubicBezTo>
                  <a:cubicBezTo>
                    <a:pt x="8608" y="3242"/>
                    <a:pt x="8620" y="3242"/>
                    <a:pt x="8620" y="3230"/>
                  </a:cubicBezTo>
                  <a:cubicBezTo>
                    <a:pt x="8620" y="3206"/>
                    <a:pt x="8632" y="3206"/>
                    <a:pt x="8632" y="3194"/>
                  </a:cubicBezTo>
                  <a:cubicBezTo>
                    <a:pt x="8644" y="3182"/>
                    <a:pt x="8644" y="3147"/>
                    <a:pt x="8668" y="3135"/>
                  </a:cubicBezTo>
                  <a:cubicBezTo>
                    <a:pt x="8668" y="3123"/>
                    <a:pt x="8668" y="3123"/>
                    <a:pt x="8680" y="3111"/>
                  </a:cubicBezTo>
                  <a:cubicBezTo>
                    <a:pt x="8680" y="3087"/>
                    <a:pt x="8680" y="3087"/>
                    <a:pt x="8692" y="3075"/>
                  </a:cubicBezTo>
                  <a:cubicBezTo>
                    <a:pt x="8703" y="3063"/>
                    <a:pt x="8703" y="3028"/>
                    <a:pt x="8727" y="3016"/>
                  </a:cubicBezTo>
                  <a:cubicBezTo>
                    <a:pt x="8727" y="3004"/>
                    <a:pt x="8727" y="3004"/>
                    <a:pt x="8739" y="2992"/>
                  </a:cubicBezTo>
                  <a:cubicBezTo>
                    <a:pt x="8739" y="2968"/>
                    <a:pt x="8739" y="2968"/>
                    <a:pt x="8751" y="2956"/>
                  </a:cubicBezTo>
                  <a:cubicBezTo>
                    <a:pt x="8751" y="2944"/>
                    <a:pt x="8763" y="2909"/>
                    <a:pt x="8763" y="2897"/>
                  </a:cubicBezTo>
                  <a:lnTo>
                    <a:pt x="8763" y="2873"/>
                  </a:lnTo>
                  <a:lnTo>
                    <a:pt x="8763" y="2837"/>
                  </a:lnTo>
                  <a:cubicBezTo>
                    <a:pt x="8763" y="2825"/>
                    <a:pt x="8787" y="2789"/>
                    <a:pt x="8787" y="2778"/>
                  </a:cubicBezTo>
                  <a:lnTo>
                    <a:pt x="8787" y="2754"/>
                  </a:lnTo>
                  <a:lnTo>
                    <a:pt x="8787" y="2718"/>
                  </a:lnTo>
                  <a:lnTo>
                    <a:pt x="8787" y="2658"/>
                  </a:lnTo>
                  <a:lnTo>
                    <a:pt x="8787" y="2611"/>
                  </a:lnTo>
                  <a:lnTo>
                    <a:pt x="8787" y="2599"/>
                  </a:lnTo>
                  <a:cubicBezTo>
                    <a:pt x="8811" y="1932"/>
                    <a:pt x="8382" y="1265"/>
                    <a:pt x="7501" y="742"/>
                  </a:cubicBezTo>
                  <a:cubicBezTo>
                    <a:pt x="6644" y="247"/>
                    <a:pt x="5525" y="0"/>
                    <a:pt x="4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1819;p42">
              <a:extLst>
                <a:ext uri="{FF2B5EF4-FFF2-40B4-BE49-F238E27FC236}">
                  <a16:creationId xmlns:a16="http://schemas.microsoft.com/office/drawing/2014/main" id="{65BC0C92-8ABF-B331-5713-15890D83C0BD}"/>
                </a:ext>
              </a:extLst>
            </p:cNvPr>
            <p:cNvSpPr/>
            <p:nvPr/>
          </p:nvSpPr>
          <p:spPr>
            <a:xfrm>
              <a:off x="4938614" y="3110757"/>
              <a:ext cx="311486" cy="120266"/>
            </a:xfrm>
            <a:custGeom>
              <a:avLst/>
              <a:gdLst/>
              <a:ahLst/>
              <a:cxnLst/>
              <a:rect l="l" t="t" r="r" b="b"/>
              <a:pathLst>
                <a:path w="10549" h="4073" extrusionOk="0">
                  <a:moveTo>
                    <a:pt x="0" y="1"/>
                  </a:moveTo>
                  <a:lnTo>
                    <a:pt x="0" y="1037"/>
                  </a:lnTo>
                  <a:cubicBezTo>
                    <a:pt x="0" y="1822"/>
                    <a:pt x="524" y="2620"/>
                    <a:pt x="1560" y="3227"/>
                  </a:cubicBezTo>
                  <a:cubicBezTo>
                    <a:pt x="1619" y="3251"/>
                    <a:pt x="1679" y="3299"/>
                    <a:pt x="1750" y="3335"/>
                  </a:cubicBezTo>
                  <a:cubicBezTo>
                    <a:pt x="1774" y="3346"/>
                    <a:pt x="1798" y="3346"/>
                    <a:pt x="1810" y="3358"/>
                  </a:cubicBezTo>
                  <a:cubicBezTo>
                    <a:pt x="1857" y="3370"/>
                    <a:pt x="1905" y="3406"/>
                    <a:pt x="1953" y="3418"/>
                  </a:cubicBezTo>
                  <a:cubicBezTo>
                    <a:pt x="1976" y="3430"/>
                    <a:pt x="2012" y="3454"/>
                    <a:pt x="2024" y="3454"/>
                  </a:cubicBezTo>
                  <a:cubicBezTo>
                    <a:pt x="2072" y="3466"/>
                    <a:pt x="2096" y="3477"/>
                    <a:pt x="2143" y="3513"/>
                  </a:cubicBezTo>
                  <a:cubicBezTo>
                    <a:pt x="2167" y="3525"/>
                    <a:pt x="2203" y="3537"/>
                    <a:pt x="2227" y="3537"/>
                  </a:cubicBezTo>
                  <a:cubicBezTo>
                    <a:pt x="2262" y="3549"/>
                    <a:pt x="2286" y="3573"/>
                    <a:pt x="2322" y="3573"/>
                  </a:cubicBezTo>
                  <a:cubicBezTo>
                    <a:pt x="2334" y="3573"/>
                    <a:pt x="2334" y="3573"/>
                    <a:pt x="2346" y="3585"/>
                  </a:cubicBezTo>
                  <a:cubicBezTo>
                    <a:pt x="2441" y="3608"/>
                    <a:pt x="2524" y="3656"/>
                    <a:pt x="2631" y="3692"/>
                  </a:cubicBezTo>
                  <a:cubicBezTo>
                    <a:pt x="2643" y="3692"/>
                    <a:pt x="2667" y="3704"/>
                    <a:pt x="2679" y="3704"/>
                  </a:cubicBezTo>
                  <a:cubicBezTo>
                    <a:pt x="2762" y="3727"/>
                    <a:pt x="2846" y="3763"/>
                    <a:pt x="2929" y="3775"/>
                  </a:cubicBezTo>
                  <a:cubicBezTo>
                    <a:pt x="2941" y="3775"/>
                    <a:pt x="2965" y="3787"/>
                    <a:pt x="2977" y="3787"/>
                  </a:cubicBezTo>
                  <a:cubicBezTo>
                    <a:pt x="2989" y="3787"/>
                    <a:pt x="3000" y="3811"/>
                    <a:pt x="3024" y="3811"/>
                  </a:cubicBezTo>
                  <a:cubicBezTo>
                    <a:pt x="3084" y="3823"/>
                    <a:pt x="3119" y="3835"/>
                    <a:pt x="3179" y="3847"/>
                  </a:cubicBezTo>
                  <a:cubicBezTo>
                    <a:pt x="3215" y="3870"/>
                    <a:pt x="3239" y="3870"/>
                    <a:pt x="3286" y="3882"/>
                  </a:cubicBezTo>
                  <a:lnTo>
                    <a:pt x="3465" y="3930"/>
                  </a:lnTo>
                  <a:cubicBezTo>
                    <a:pt x="3477" y="3930"/>
                    <a:pt x="3512" y="3942"/>
                    <a:pt x="3524" y="3942"/>
                  </a:cubicBezTo>
                  <a:lnTo>
                    <a:pt x="3536" y="3942"/>
                  </a:lnTo>
                  <a:cubicBezTo>
                    <a:pt x="3596" y="3954"/>
                    <a:pt x="3643" y="3954"/>
                    <a:pt x="3703" y="3966"/>
                  </a:cubicBezTo>
                  <a:cubicBezTo>
                    <a:pt x="3739" y="3966"/>
                    <a:pt x="3762" y="3989"/>
                    <a:pt x="3798" y="3989"/>
                  </a:cubicBezTo>
                  <a:cubicBezTo>
                    <a:pt x="3870" y="4001"/>
                    <a:pt x="3941" y="4013"/>
                    <a:pt x="4012" y="4013"/>
                  </a:cubicBezTo>
                  <a:lnTo>
                    <a:pt x="4048" y="4013"/>
                  </a:lnTo>
                  <a:cubicBezTo>
                    <a:pt x="4132" y="4025"/>
                    <a:pt x="4215" y="4049"/>
                    <a:pt x="4298" y="4049"/>
                  </a:cubicBezTo>
                  <a:lnTo>
                    <a:pt x="4358" y="4049"/>
                  </a:lnTo>
                  <a:cubicBezTo>
                    <a:pt x="4417" y="4049"/>
                    <a:pt x="4489" y="4061"/>
                    <a:pt x="4548" y="4061"/>
                  </a:cubicBezTo>
                  <a:lnTo>
                    <a:pt x="4643" y="4061"/>
                  </a:lnTo>
                  <a:cubicBezTo>
                    <a:pt x="4703" y="4061"/>
                    <a:pt x="4751" y="4073"/>
                    <a:pt x="4810" y="4073"/>
                  </a:cubicBezTo>
                  <a:lnTo>
                    <a:pt x="5679" y="4073"/>
                  </a:lnTo>
                  <a:cubicBezTo>
                    <a:pt x="5739" y="4073"/>
                    <a:pt x="5798" y="4073"/>
                    <a:pt x="5858" y="4061"/>
                  </a:cubicBezTo>
                  <a:cubicBezTo>
                    <a:pt x="5894" y="4061"/>
                    <a:pt x="5941" y="4061"/>
                    <a:pt x="5965" y="4049"/>
                  </a:cubicBezTo>
                  <a:cubicBezTo>
                    <a:pt x="6025" y="4049"/>
                    <a:pt x="6084" y="4025"/>
                    <a:pt x="6132" y="4025"/>
                  </a:cubicBezTo>
                  <a:lnTo>
                    <a:pt x="6239" y="4025"/>
                  </a:lnTo>
                  <a:cubicBezTo>
                    <a:pt x="6322" y="4013"/>
                    <a:pt x="6418" y="4013"/>
                    <a:pt x="6501" y="4001"/>
                  </a:cubicBezTo>
                  <a:lnTo>
                    <a:pt x="6548" y="4001"/>
                  </a:lnTo>
                  <a:cubicBezTo>
                    <a:pt x="6656" y="3989"/>
                    <a:pt x="6739" y="3966"/>
                    <a:pt x="6846" y="3954"/>
                  </a:cubicBezTo>
                  <a:lnTo>
                    <a:pt x="6870" y="3954"/>
                  </a:lnTo>
                  <a:cubicBezTo>
                    <a:pt x="6906" y="3954"/>
                    <a:pt x="6929" y="3942"/>
                    <a:pt x="6953" y="3942"/>
                  </a:cubicBezTo>
                  <a:cubicBezTo>
                    <a:pt x="6989" y="3930"/>
                    <a:pt x="7037" y="3930"/>
                    <a:pt x="7084" y="3906"/>
                  </a:cubicBezTo>
                  <a:cubicBezTo>
                    <a:pt x="7132" y="3894"/>
                    <a:pt x="7156" y="3894"/>
                    <a:pt x="7203" y="3882"/>
                  </a:cubicBezTo>
                  <a:cubicBezTo>
                    <a:pt x="7251" y="3870"/>
                    <a:pt x="7287" y="3870"/>
                    <a:pt x="7334" y="3847"/>
                  </a:cubicBezTo>
                  <a:cubicBezTo>
                    <a:pt x="7382" y="3835"/>
                    <a:pt x="7406" y="3835"/>
                    <a:pt x="7441" y="3823"/>
                  </a:cubicBezTo>
                  <a:cubicBezTo>
                    <a:pt x="7489" y="3811"/>
                    <a:pt x="7525" y="3787"/>
                    <a:pt x="7572" y="3787"/>
                  </a:cubicBezTo>
                  <a:cubicBezTo>
                    <a:pt x="7608" y="3775"/>
                    <a:pt x="7644" y="3775"/>
                    <a:pt x="7680" y="3763"/>
                  </a:cubicBezTo>
                  <a:lnTo>
                    <a:pt x="7811" y="3716"/>
                  </a:lnTo>
                  <a:cubicBezTo>
                    <a:pt x="7822" y="3716"/>
                    <a:pt x="7858" y="3704"/>
                    <a:pt x="7870" y="3704"/>
                  </a:cubicBezTo>
                  <a:cubicBezTo>
                    <a:pt x="7882" y="3704"/>
                    <a:pt x="7906" y="3692"/>
                    <a:pt x="7918" y="3692"/>
                  </a:cubicBezTo>
                  <a:cubicBezTo>
                    <a:pt x="7989" y="3656"/>
                    <a:pt x="8061" y="3632"/>
                    <a:pt x="8144" y="3608"/>
                  </a:cubicBezTo>
                  <a:cubicBezTo>
                    <a:pt x="8156" y="3608"/>
                    <a:pt x="8168" y="3596"/>
                    <a:pt x="8180" y="3596"/>
                  </a:cubicBezTo>
                  <a:cubicBezTo>
                    <a:pt x="8275" y="3573"/>
                    <a:pt x="8358" y="3525"/>
                    <a:pt x="8453" y="3489"/>
                  </a:cubicBezTo>
                  <a:cubicBezTo>
                    <a:pt x="8477" y="3477"/>
                    <a:pt x="8501" y="3477"/>
                    <a:pt x="8525" y="3466"/>
                  </a:cubicBezTo>
                  <a:cubicBezTo>
                    <a:pt x="8584" y="3430"/>
                    <a:pt x="8656" y="3406"/>
                    <a:pt x="8715" y="3370"/>
                  </a:cubicBezTo>
                  <a:cubicBezTo>
                    <a:pt x="8751" y="3358"/>
                    <a:pt x="8763" y="3346"/>
                    <a:pt x="8799" y="3346"/>
                  </a:cubicBezTo>
                  <a:cubicBezTo>
                    <a:pt x="8882" y="3299"/>
                    <a:pt x="8954" y="3251"/>
                    <a:pt x="9037" y="3215"/>
                  </a:cubicBezTo>
                  <a:cubicBezTo>
                    <a:pt x="9049" y="3192"/>
                    <a:pt x="9073" y="3180"/>
                    <a:pt x="9096" y="3168"/>
                  </a:cubicBezTo>
                  <a:cubicBezTo>
                    <a:pt x="9108" y="3156"/>
                    <a:pt x="9132" y="3132"/>
                    <a:pt x="9156" y="3132"/>
                  </a:cubicBezTo>
                  <a:cubicBezTo>
                    <a:pt x="9180" y="3120"/>
                    <a:pt x="9215" y="3096"/>
                    <a:pt x="9239" y="3073"/>
                  </a:cubicBezTo>
                  <a:cubicBezTo>
                    <a:pt x="9275" y="3061"/>
                    <a:pt x="9299" y="3037"/>
                    <a:pt x="9335" y="3013"/>
                  </a:cubicBezTo>
                  <a:cubicBezTo>
                    <a:pt x="9358" y="3001"/>
                    <a:pt x="9394" y="2977"/>
                    <a:pt x="9418" y="2954"/>
                  </a:cubicBezTo>
                  <a:cubicBezTo>
                    <a:pt x="9454" y="2942"/>
                    <a:pt x="9477" y="2918"/>
                    <a:pt x="9489" y="2894"/>
                  </a:cubicBezTo>
                  <a:cubicBezTo>
                    <a:pt x="9525" y="2882"/>
                    <a:pt x="9549" y="2858"/>
                    <a:pt x="9585" y="2834"/>
                  </a:cubicBezTo>
                  <a:cubicBezTo>
                    <a:pt x="9608" y="2823"/>
                    <a:pt x="9632" y="2799"/>
                    <a:pt x="9656" y="2775"/>
                  </a:cubicBezTo>
                  <a:cubicBezTo>
                    <a:pt x="9692" y="2763"/>
                    <a:pt x="9704" y="2739"/>
                    <a:pt x="9727" y="2715"/>
                  </a:cubicBezTo>
                  <a:lnTo>
                    <a:pt x="9763" y="2692"/>
                  </a:lnTo>
                  <a:cubicBezTo>
                    <a:pt x="9775" y="2680"/>
                    <a:pt x="9811" y="2656"/>
                    <a:pt x="9823" y="2632"/>
                  </a:cubicBezTo>
                  <a:lnTo>
                    <a:pt x="9835" y="2620"/>
                  </a:lnTo>
                  <a:cubicBezTo>
                    <a:pt x="9882" y="2573"/>
                    <a:pt x="9906" y="2537"/>
                    <a:pt x="9942" y="2501"/>
                  </a:cubicBezTo>
                  <a:lnTo>
                    <a:pt x="9966" y="2465"/>
                  </a:lnTo>
                  <a:cubicBezTo>
                    <a:pt x="10001" y="2442"/>
                    <a:pt x="10025" y="2394"/>
                    <a:pt x="10061" y="2358"/>
                  </a:cubicBezTo>
                  <a:lnTo>
                    <a:pt x="10073" y="2346"/>
                  </a:lnTo>
                  <a:lnTo>
                    <a:pt x="10085" y="2334"/>
                  </a:lnTo>
                  <a:cubicBezTo>
                    <a:pt x="10108" y="2323"/>
                    <a:pt x="10108" y="2299"/>
                    <a:pt x="10120" y="2299"/>
                  </a:cubicBezTo>
                  <a:cubicBezTo>
                    <a:pt x="10144" y="2275"/>
                    <a:pt x="10168" y="2227"/>
                    <a:pt x="10192" y="2203"/>
                  </a:cubicBezTo>
                  <a:cubicBezTo>
                    <a:pt x="10204" y="2180"/>
                    <a:pt x="10228" y="2156"/>
                    <a:pt x="10228" y="2144"/>
                  </a:cubicBezTo>
                  <a:cubicBezTo>
                    <a:pt x="10239" y="2108"/>
                    <a:pt x="10263" y="2084"/>
                    <a:pt x="10287" y="2049"/>
                  </a:cubicBezTo>
                  <a:cubicBezTo>
                    <a:pt x="10287" y="2037"/>
                    <a:pt x="10299" y="2037"/>
                    <a:pt x="10299" y="2025"/>
                  </a:cubicBezTo>
                  <a:cubicBezTo>
                    <a:pt x="10299" y="2001"/>
                    <a:pt x="10311" y="1989"/>
                    <a:pt x="10311" y="1989"/>
                  </a:cubicBezTo>
                  <a:cubicBezTo>
                    <a:pt x="10323" y="1965"/>
                    <a:pt x="10347" y="1930"/>
                    <a:pt x="10358" y="1918"/>
                  </a:cubicBezTo>
                  <a:cubicBezTo>
                    <a:pt x="10370" y="1906"/>
                    <a:pt x="10370" y="1870"/>
                    <a:pt x="10382" y="1846"/>
                  </a:cubicBezTo>
                  <a:cubicBezTo>
                    <a:pt x="10406" y="1811"/>
                    <a:pt x="10418" y="1787"/>
                    <a:pt x="10418" y="1763"/>
                  </a:cubicBezTo>
                  <a:cubicBezTo>
                    <a:pt x="10418" y="1751"/>
                    <a:pt x="10430" y="1739"/>
                    <a:pt x="10430" y="1727"/>
                  </a:cubicBezTo>
                  <a:cubicBezTo>
                    <a:pt x="10430" y="1703"/>
                    <a:pt x="10430" y="1703"/>
                    <a:pt x="10442" y="1691"/>
                  </a:cubicBezTo>
                  <a:cubicBezTo>
                    <a:pt x="10466" y="1668"/>
                    <a:pt x="10466" y="1644"/>
                    <a:pt x="10478" y="1620"/>
                  </a:cubicBezTo>
                  <a:cubicBezTo>
                    <a:pt x="10478" y="1584"/>
                    <a:pt x="10489" y="1572"/>
                    <a:pt x="10489" y="1549"/>
                  </a:cubicBezTo>
                  <a:cubicBezTo>
                    <a:pt x="10489" y="1513"/>
                    <a:pt x="10501" y="1501"/>
                    <a:pt x="10501" y="1465"/>
                  </a:cubicBezTo>
                  <a:cubicBezTo>
                    <a:pt x="10501" y="1453"/>
                    <a:pt x="10501" y="1441"/>
                    <a:pt x="10525" y="1430"/>
                  </a:cubicBezTo>
                  <a:lnTo>
                    <a:pt x="10525" y="1406"/>
                  </a:lnTo>
                  <a:cubicBezTo>
                    <a:pt x="10525" y="1382"/>
                    <a:pt x="10537" y="1346"/>
                    <a:pt x="10537" y="1334"/>
                  </a:cubicBezTo>
                  <a:cubicBezTo>
                    <a:pt x="10537" y="1310"/>
                    <a:pt x="10537" y="1287"/>
                    <a:pt x="10549" y="1263"/>
                  </a:cubicBezTo>
                  <a:lnTo>
                    <a:pt x="10549" y="1191"/>
                  </a:lnTo>
                  <a:lnTo>
                    <a:pt x="10549" y="1108"/>
                  </a:lnTo>
                  <a:lnTo>
                    <a:pt x="10549" y="1096"/>
                  </a:lnTo>
                  <a:lnTo>
                    <a:pt x="10549" y="1"/>
                  </a:lnTo>
                  <a:cubicBezTo>
                    <a:pt x="10549" y="25"/>
                    <a:pt x="10549" y="37"/>
                    <a:pt x="10537" y="72"/>
                  </a:cubicBezTo>
                  <a:lnTo>
                    <a:pt x="10537" y="96"/>
                  </a:lnTo>
                  <a:lnTo>
                    <a:pt x="10537" y="144"/>
                  </a:lnTo>
                  <a:cubicBezTo>
                    <a:pt x="10537" y="179"/>
                    <a:pt x="10525" y="191"/>
                    <a:pt x="10525" y="215"/>
                  </a:cubicBezTo>
                  <a:lnTo>
                    <a:pt x="10525" y="251"/>
                  </a:lnTo>
                  <a:cubicBezTo>
                    <a:pt x="10525" y="263"/>
                    <a:pt x="10525" y="275"/>
                    <a:pt x="10513" y="298"/>
                  </a:cubicBezTo>
                  <a:cubicBezTo>
                    <a:pt x="10513" y="322"/>
                    <a:pt x="10489" y="334"/>
                    <a:pt x="10489" y="370"/>
                  </a:cubicBezTo>
                  <a:cubicBezTo>
                    <a:pt x="10489" y="382"/>
                    <a:pt x="10489" y="382"/>
                    <a:pt x="10478" y="394"/>
                  </a:cubicBezTo>
                  <a:cubicBezTo>
                    <a:pt x="10478" y="418"/>
                    <a:pt x="10478" y="429"/>
                    <a:pt x="10466" y="429"/>
                  </a:cubicBezTo>
                  <a:cubicBezTo>
                    <a:pt x="10442" y="453"/>
                    <a:pt x="10442" y="477"/>
                    <a:pt x="10430" y="501"/>
                  </a:cubicBezTo>
                  <a:cubicBezTo>
                    <a:pt x="10430" y="513"/>
                    <a:pt x="10418" y="537"/>
                    <a:pt x="10418" y="537"/>
                  </a:cubicBezTo>
                  <a:cubicBezTo>
                    <a:pt x="10418" y="549"/>
                    <a:pt x="10406" y="560"/>
                    <a:pt x="10406" y="560"/>
                  </a:cubicBezTo>
                  <a:cubicBezTo>
                    <a:pt x="10382" y="596"/>
                    <a:pt x="10370" y="608"/>
                    <a:pt x="10370" y="632"/>
                  </a:cubicBezTo>
                  <a:cubicBezTo>
                    <a:pt x="10370" y="656"/>
                    <a:pt x="10358" y="668"/>
                    <a:pt x="10358" y="679"/>
                  </a:cubicBezTo>
                  <a:cubicBezTo>
                    <a:pt x="10358" y="691"/>
                    <a:pt x="10347" y="691"/>
                    <a:pt x="10347" y="715"/>
                  </a:cubicBezTo>
                  <a:cubicBezTo>
                    <a:pt x="10323" y="739"/>
                    <a:pt x="10311" y="751"/>
                    <a:pt x="10299" y="787"/>
                  </a:cubicBezTo>
                  <a:cubicBezTo>
                    <a:pt x="10299" y="799"/>
                    <a:pt x="10287" y="810"/>
                    <a:pt x="10287" y="834"/>
                  </a:cubicBezTo>
                  <a:cubicBezTo>
                    <a:pt x="10287" y="846"/>
                    <a:pt x="10263" y="846"/>
                    <a:pt x="10263" y="858"/>
                  </a:cubicBezTo>
                  <a:cubicBezTo>
                    <a:pt x="10251" y="894"/>
                    <a:pt x="10239" y="906"/>
                    <a:pt x="10228" y="929"/>
                  </a:cubicBezTo>
                  <a:cubicBezTo>
                    <a:pt x="10204" y="953"/>
                    <a:pt x="10204" y="965"/>
                    <a:pt x="10192" y="977"/>
                  </a:cubicBezTo>
                  <a:cubicBezTo>
                    <a:pt x="10192" y="977"/>
                    <a:pt x="10192" y="989"/>
                    <a:pt x="10180" y="989"/>
                  </a:cubicBezTo>
                  <a:cubicBezTo>
                    <a:pt x="10168" y="1025"/>
                    <a:pt x="10144" y="1037"/>
                    <a:pt x="10120" y="1072"/>
                  </a:cubicBezTo>
                  <a:cubicBezTo>
                    <a:pt x="10120" y="1072"/>
                    <a:pt x="10120" y="1084"/>
                    <a:pt x="10108" y="1084"/>
                  </a:cubicBezTo>
                  <a:cubicBezTo>
                    <a:pt x="10085" y="1096"/>
                    <a:pt x="10073" y="1108"/>
                    <a:pt x="10073" y="1132"/>
                  </a:cubicBezTo>
                  <a:cubicBezTo>
                    <a:pt x="10061" y="1156"/>
                    <a:pt x="10025" y="1168"/>
                    <a:pt x="10013" y="1203"/>
                  </a:cubicBezTo>
                  <a:lnTo>
                    <a:pt x="9966" y="1251"/>
                  </a:lnTo>
                  <a:lnTo>
                    <a:pt x="9954" y="1263"/>
                  </a:lnTo>
                  <a:cubicBezTo>
                    <a:pt x="9942" y="1287"/>
                    <a:pt x="9906" y="1310"/>
                    <a:pt x="9882" y="1334"/>
                  </a:cubicBezTo>
                  <a:cubicBezTo>
                    <a:pt x="9870" y="1346"/>
                    <a:pt x="9847" y="1382"/>
                    <a:pt x="9823" y="1394"/>
                  </a:cubicBezTo>
                  <a:lnTo>
                    <a:pt x="9751" y="1465"/>
                  </a:lnTo>
                  <a:lnTo>
                    <a:pt x="9716" y="1501"/>
                  </a:lnTo>
                  <a:lnTo>
                    <a:pt x="9692" y="1525"/>
                  </a:lnTo>
                  <a:cubicBezTo>
                    <a:pt x="9656" y="1561"/>
                    <a:pt x="9632" y="1572"/>
                    <a:pt x="9596" y="1608"/>
                  </a:cubicBezTo>
                  <a:lnTo>
                    <a:pt x="9573" y="1632"/>
                  </a:lnTo>
                  <a:lnTo>
                    <a:pt x="9537" y="1668"/>
                  </a:lnTo>
                  <a:cubicBezTo>
                    <a:pt x="9513" y="1691"/>
                    <a:pt x="9477" y="1703"/>
                    <a:pt x="9430" y="1739"/>
                  </a:cubicBezTo>
                  <a:lnTo>
                    <a:pt x="9406" y="1763"/>
                  </a:lnTo>
                  <a:lnTo>
                    <a:pt x="9370" y="1799"/>
                  </a:lnTo>
                  <a:cubicBezTo>
                    <a:pt x="9335" y="1822"/>
                    <a:pt x="9299" y="1858"/>
                    <a:pt x="9251" y="1870"/>
                  </a:cubicBezTo>
                  <a:cubicBezTo>
                    <a:pt x="9239" y="1870"/>
                    <a:pt x="9239" y="1882"/>
                    <a:pt x="9227" y="1882"/>
                  </a:cubicBezTo>
                  <a:cubicBezTo>
                    <a:pt x="9215" y="1882"/>
                    <a:pt x="9215" y="1906"/>
                    <a:pt x="9192" y="1906"/>
                  </a:cubicBezTo>
                  <a:cubicBezTo>
                    <a:pt x="9132" y="1942"/>
                    <a:pt x="9073" y="1977"/>
                    <a:pt x="9001" y="2025"/>
                  </a:cubicBezTo>
                  <a:cubicBezTo>
                    <a:pt x="8930" y="2061"/>
                    <a:pt x="8834" y="2108"/>
                    <a:pt x="8763" y="2156"/>
                  </a:cubicBezTo>
                  <a:cubicBezTo>
                    <a:pt x="8739" y="2168"/>
                    <a:pt x="8715" y="2180"/>
                    <a:pt x="8692" y="2180"/>
                  </a:cubicBezTo>
                  <a:cubicBezTo>
                    <a:pt x="8632" y="2215"/>
                    <a:pt x="8561" y="2239"/>
                    <a:pt x="8501" y="2275"/>
                  </a:cubicBezTo>
                  <a:cubicBezTo>
                    <a:pt x="8477" y="2287"/>
                    <a:pt x="8453" y="2287"/>
                    <a:pt x="8442" y="2299"/>
                  </a:cubicBezTo>
                  <a:cubicBezTo>
                    <a:pt x="8346" y="2346"/>
                    <a:pt x="8263" y="2382"/>
                    <a:pt x="8168" y="2406"/>
                  </a:cubicBezTo>
                  <a:cubicBezTo>
                    <a:pt x="8156" y="2406"/>
                    <a:pt x="8144" y="2418"/>
                    <a:pt x="8120" y="2418"/>
                  </a:cubicBezTo>
                  <a:cubicBezTo>
                    <a:pt x="8049" y="2453"/>
                    <a:pt x="7977" y="2477"/>
                    <a:pt x="7906" y="2501"/>
                  </a:cubicBezTo>
                  <a:cubicBezTo>
                    <a:pt x="7870" y="2513"/>
                    <a:pt x="7846" y="2513"/>
                    <a:pt x="7811" y="2525"/>
                  </a:cubicBezTo>
                  <a:lnTo>
                    <a:pt x="7680" y="2573"/>
                  </a:lnTo>
                  <a:cubicBezTo>
                    <a:pt x="7644" y="2584"/>
                    <a:pt x="7608" y="2584"/>
                    <a:pt x="7572" y="2596"/>
                  </a:cubicBezTo>
                  <a:cubicBezTo>
                    <a:pt x="7525" y="2620"/>
                    <a:pt x="7489" y="2632"/>
                    <a:pt x="7441" y="2632"/>
                  </a:cubicBezTo>
                  <a:cubicBezTo>
                    <a:pt x="7406" y="2644"/>
                    <a:pt x="7370" y="2644"/>
                    <a:pt x="7334" y="2656"/>
                  </a:cubicBezTo>
                  <a:cubicBezTo>
                    <a:pt x="7287" y="2680"/>
                    <a:pt x="7251" y="2680"/>
                    <a:pt x="7203" y="2692"/>
                  </a:cubicBezTo>
                  <a:cubicBezTo>
                    <a:pt x="7168" y="2704"/>
                    <a:pt x="7132" y="2704"/>
                    <a:pt x="7096" y="2715"/>
                  </a:cubicBezTo>
                  <a:cubicBezTo>
                    <a:pt x="7049" y="2739"/>
                    <a:pt x="7013" y="2739"/>
                    <a:pt x="6965" y="2751"/>
                  </a:cubicBezTo>
                  <a:cubicBezTo>
                    <a:pt x="6929" y="2751"/>
                    <a:pt x="6894" y="2763"/>
                    <a:pt x="6858" y="2763"/>
                  </a:cubicBezTo>
                  <a:cubicBezTo>
                    <a:pt x="6751" y="2775"/>
                    <a:pt x="6668" y="2799"/>
                    <a:pt x="6560" y="2811"/>
                  </a:cubicBezTo>
                  <a:lnTo>
                    <a:pt x="6513" y="2811"/>
                  </a:lnTo>
                  <a:cubicBezTo>
                    <a:pt x="6429" y="2823"/>
                    <a:pt x="6334" y="2823"/>
                    <a:pt x="6251" y="2834"/>
                  </a:cubicBezTo>
                  <a:cubicBezTo>
                    <a:pt x="6215" y="2834"/>
                    <a:pt x="6179" y="2834"/>
                    <a:pt x="6144" y="2858"/>
                  </a:cubicBezTo>
                  <a:cubicBezTo>
                    <a:pt x="6084" y="2858"/>
                    <a:pt x="6025" y="2870"/>
                    <a:pt x="5977" y="2870"/>
                  </a:cubicBezTo>
                  <a:cubicBezTo>
                    <a:pt x="5953" y="2870"/>
                    <a:pt x="5906" y="2870"/>
                    <a:pt x="5882" y="2882"/>
                  </a:cubicBezTo>
                  <a:cubicBezTo>
                    <a:pt x="5822" y="2882"/>
                    <a:pt x="5763" y="2882"/>
                    <a:pt x="5703" y="2894"/>
                  </a:cubicBezTo>
                  <a:lnTo>
                    <a:pt x="4822" y="2894"/>
                  </a:lnTo>
                  <a:cubicBezTo>
                    <a:pt x="4763" y="2894"/>
                    <a:pt x="4715" y="2894"/>
                    <a:pt x="4655" y="2882"/>
                  </a:cubicBezTo>
                  <a:lnTo>
                    <a:pt x="4572" y="2882"/>
                  </a:lnTo>
                  <a:cubicBezTo>
                    <a:pt x="4513" y="2882"/>
                    <a:pt x="4429" y="2870"/>
                    <a:pt x="4370" y="2870"/>
                  </a:cubicBezTo>
                  <a:lnTo>
                    <a:pt x="4310" y="2870"/>
                  </a:lnTo>
                  <a:cubicBezTo>
                    <a:pt x="4227" y="2858"/>
                    <a:pt x="4155" y="2858"/>
                    <a:pt x="4060" y="2834"/>
                  </a:cubicBezTo>
                  <a:lnTo>
                    <a:pt x="4012" y="2834"/>
                  </a:lnTo>
                  <a:cubicBezTo>
                    <a:pt x="3941" y="2823"/>
                    <a:pt x="3870" y="2823"/>
                    <a:pt x="3798" y="2811"/>
                  </a:cubicBezTo>
                  <a:cubicBezTo>
                    <a:pt x="3762" y="2811"/>
                    <a:pt x="3739" y="2799"/>
                    <a:pt x="3703" y="2799"/>
                  </a:cubicBezTo>
                  <a:cubicBezTo>
                    <a:pt x="3643" y="2775"/>
                    <a:pt x="3596" y="2775"/>
                    <a:pt x="3536" y="2763"/>
                  </a:cubicBezTo>
                  <a:cubicBezTo>
                    <a:pt x="3512" y="2763"/>
                    <a:pt x="3477" y="2751"/>
                    <a:pt x="3453" y="2751"/>
                  </a:cubicBezTo>
                  <a:lnTo>
                    <a:pt x="3274" y="2704"/>
                  </a:lnTo>
                  <a:cubicBezTo>
                    <a:pt x="3239" y="2692"/>
                    <a:pt x="3215" y="2692"/>
                    <a:pt x="3167" y="2680"/>
                  </a:cubicBezTo>
                  <a:cubicBezTo>
                    <a:pt x="3108" y="2656"/>
                    <a:pt x="3060" y="2644"/>
                    <a:pt x="3000" y="2632"/>
                  </a:cubicBezTo>
                  <a:cubicBezTo>
                    <a:pt x="2977" y="2620"/>
                    <a:pt x="2941" y="2620"/>
                    <a:pt x="2917" y="2596"/>
                  </a:cubicBezTo>
                  <a:cubicBezTo>
                    <a:pt x="2822" y="2573"/>
                    <a:pt x="2750" y="2561"/>
                    <a:pt x="2667" y="2525"/>
                  </a:cubicBezTo>
                  <a:cubicBezTo>
                    <a:pt x="2643" y="2525"/>
                    <a:pt x="2631" y="2513"/>
                    <a:pt x="2619" y="2513"/>
                  </a:cubicBezTo>
                  <a:cubicBezTo>
                    <a:pt x="2524" y="2477"/>
                    <a:pt x="2429" y="2453"/>
                    <a:pt x="2334" y="2406"/>
                  </a:cubicBezTo>
                  <a:cubicBezTo>
                    <a:pt x="2286" y="2394"/>
                    <a:pt x="2262" y="2382"/>
                    <a:pt x="2227" y="2358"/>
                  </a:cubicBezTo>
                  <a:cubicBezTo>
                    <a:pt x="2203" y="2346"/>
                    <a:pt x="2167" y="2334"/>
                    <a:pt x="2143" y="2334"/>
                  </a:cubicBezTo>
                  <a:cubicBezTo>
                    <a:pt x="2096" y="2323"/>
                    <a:pt x="2048" y="2299"/>
                    <a:pt x="2024" y="2275"/>
                  </a:cubicBezTo>
                  <a:cubicBezTo>
                    <a:pt x="1988" y="2263"/>
                    <a:pt x="1965" y="2239"/>
                    <a:pt x="1953" y="2239"/>
                  </a:cubicBezTo>
                  <a:cubicBezTo>
                    <a:pt x="1905" y="2227"/>
                    <a:pt x="1857" y="2203"/>
                    <a:pt x="1810" y="2180"/>
                  </a:cubicBezTo>
                  <a:cubicBezTo>
                    <a:pt x="1798" y="2168"/>
                    <a:pt x="1774" y="2168"/>
                    <a:pt x="1750" y="2156"/>
                  </a:cubicBezTo>
                  <a:cubicBezTo>
                    <a:pt x="1691" y="2120"/>
                    <a:pt x="1619" y="2084"/>
                    <a:pt x="1560" y="2049"/>
                  </a:cubicBezTo>
                  <a:cubicBezTo>
                    <a:pt x="1500" y="2001"/>
                    <a:pt x="1429" y="1977"/>
                    <a:pt x="1369" y="1930"/>
                  </a:cubicBezTo>
                  <a:cubicBezTo>
                    <a:pt x="1357" y="1918"/>
                    <a:pt x="1322" y="1906"/>
                    <a:pt x="1310" y="1882"/>
                  </a:cubicBezTo>
                  <a:cubicBezTo>
                    <a:pt x="1262" y="1858"/>
                    <a:pt x="1238" y="1822"/>
                    <a:pt x="1191" y="1811"/>
                  </a:cubicBezTo>
                  <a:cubicBezTo>
                    <a:pt x="1155" y="1799"/>
                    <a:pt x="1143" y="1787"/>
                    <a:pt x="1119" y="1763"/>
                  </a:cubicBezTo>
                  <a:cubicBezTo>
                    <a:pt x="1084" y="1739"/>
                    <a:pt x="1060" y="1727"/>
                    <a:pt x="1024" y="1691"/>
                  </a:cubicBezTo>
                  <a:cubicBezTo>
                    <a:pt x="1000" y="1680"/>
                    <a:pt x="976" y="1668"/>
                    <a:pt x="964" y="1632"/>
                  </a:cubicBezTo>
                  <a:cubicBezTo>
                    <a:pt x="941" y="1608"/>
                    <a:pt x="905" y="1584"/>
                    <a:pt x="881" y="1561"/>
                  </a:cubicBezTo>
                  <a:lnTo>
                    <a:pt x="822" y="1501"/>
                  </a:lnTo>
                  <a:cubicBezTo>
                    <a:pt x="786" y="1465"/>
                    <a:pt x="762" y="1453"/>
                    <a:pt x="738" y="1430"/>
                  </a:cubicBezTo>
                  <a:lnTo>
                    <a:pt x="679" y="1370"/>
                  </a:lnTo>
                  <a:lnTo>
                    <a:pt x="607" y="1287"/>
                  </a:lnTo>
                  <a:cubicBezTo>
                    <a:pt x="595" y="1275"/>
                    <a:pt x="583" y="1251"/>
                    <a:pt x="548" y="1227"/>
                  </a:cubicBezTo>
                  <a:cubicBezTo>
                    <a:pt x="536" y="1203"/>
                    <a:pt x="500" y="1191"/>
                    <a:pt x="488" y="1156"/>
                  </a:cubicBezTo>
                  <a:cubicBezTo>
                    <a:pt x="476" y="1144"/>
                    <a:pt x="464" y="1108"/>
                    <a:pt x="441" y="1096"/>
                  </a:cubicBezTo>
                  <a:cubicBezTo>
                    <a:pt x="429" y="1072"/>
                    <a:pt x="405" y="1049"/>
                    <a:pt x="381" y="1025"/>
                  </a:cubicBezTo>
                  <a:cubicBezTo>
                    <a:pt x="369" y="1013"/>
                    <a:pt x="357" y="977"/>
                    <a:pt x="345" y="965"/>
                  </a:cubicBezTo>
                  <a:cubicBezTo>
                    <a:pt x="322" y="929"/>
                    <a:pt x="310" y="918"/>
                    <a:pt x="298" y="894"/>
                  </a:cubicBezTo>
                  <a:cubicBezTo>
                    <a:pt x="286" y="858"/>
                    <a:pt x="262" y="846"/>
                    <a:pt x="250" y="810"/>
                  </a:cubicBezTo>
                  <a:cubicBezTo>
                    <a:pt x="238" y="787"/>
                    <a:pt x="226" y="775"/>
                    <a:pt x="202" y="739"/>
                  </a:cubicBezTo>
                  <a:cubicBezTo>
                    <a:pt x="191" y="715"/>
                    <a:pt x="191" y="691"/>
                    <a:pt x="179" y="668"/>
                  </a:cubicBezTo>
                  <a:cubicBezTo>
                    <a:pt x="167" y="632"/>
                    <a:pt x="143" y="620"/>
                    <a:pt x="143" y="596"/>
                  </a:cubicBezTo>
                  <a:cubicBezTo>
                    <a:pt x="131" y="560"/>
                    <a:pt x="131" y="549"/>
                    <a:pt x="119" y="513"/>
                  </a:cubicBezTo>
                  <a:cubicBezTo>
                    <a:pt x="107" y="489"/>
                    <a:pt x="107" y="477"/>
                    <a:pt x="83" y="441"/>
                  </a:cubicBezTo>
                  <a:cubicBezTo>
                    <a:pt x="71" y="418"/>
                    <a:pt x="71" y="394"/>
                    <a:pt x="71" y="370"/>
                  </a:cubicBezTo>
                  <a:cubicBezTo>
                    <a:pt x="60" y="334"/>
                    <a:pt x="60" y="322"/>
                    <a:pt x="60" y="298"/>
                  </a:cubicBezTo>
                  <a:cubicBezTo>
                    <a:pt x="60" y="263"/>
                    <a:pt x="48" y="251"/>
                    <a:pt x="48" y="215"/>
                  </a:cubicBezTo>
                  <a:cubicBezTo>
                    <a:pt x="48" y="191"/>
                    <a:pt x="24" y="179"/>
                    <a:pt x="24" y="144"/>
                  </a:cubicBezTo>
                  <a:cubicBezTo>
                    <a:pt x="24" y="120"/>
                    <a:pt x="24" y="96"/>
                    <a:pt x="12" y="72"/>
                  </a:cubicBezTo>
                  <a:cubicBezTo>
                    <a:pt x="12" y="37"/>
                    <a:pt x="12" y="2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1820;p42">
              <a:extLst>
                <a:ext uri="{FF2B5EF4-FFF2-40B4-BE49-F238E27FC236}">
                  <a16:creationId xmlns:a16="http://schemas.microsoft.com/office/drawing/2014/main" id="{19516A52-E213-600B-2D87-B4C50B31B6BA}"/>
                </a:ext>
              </a:extLst>
            </p:cNvPr>
            <p:cNvSpPr/>
            <p:nvPr/>
          </p:nvSpPr>
          <p:spPr>
            <a:xfrm>
              <a:off x="5025779" y="3064724"/>
              <a:ext cx="137510" cy="73848"/>
            </a:xfrm>
            <a:custGeom>
              <a:avLst/>
              <a:gdLst/>
              <a:ahLst/>
              <a:cxnLst/>
              <a:rect l="l" t="t" r="r" b="b"/>
              <a:pathLst>
                <a:path w="4657" h="2501" extrusionOk="0">
                  <a:moveTo>
                    <a:pt x="2768" y="504"/>
                  </a:moveTo>
                  <a:cubicBezTo>
                    <a:pt x="2864" y="504"/>
                    <a:pt x="2973" y="523"/>
                    <a:pt x="3096" y="572"/>
                  </a:cubicBezTo>
                  <a:lnTo>
                    <a:pt x="2513" y="917"/>
                  </a:lnTo>
                  <a:cubicBezTo>
                    <a:pt x="2382" y="786"/>
                    <a:pt x="2334" y="667"/>
                    <a:pt x="2477" y="572"/>
                  </a:cubicBezTo>
                  <a:cubicBezTo>
                    <a:pt x="2556" y="532"/>
                    <a:pt x="2652" y="504"/>
                    <a:pt x="2768" y="504"/>
                  </a:cubicBezTo>
                  <a:close/>
                  <a:moveTo>
                    <a:pt x="2215" y="1560"/>
                  </a:moveTo>
                  <a:cubicBezTo>
                    <a:pt x="2334" y="1691"/>
                    <a:pt x="2382" y="1810"/>
                    <a:pt x="2227" y="1893"/>
                  </a:cubicBezTo>
                  <a:cubicBezTo>
                    <a:pt x="2160" y="1936"/>
                    <a:pt x="2076" y="1960"/>
                    <a:pt x="1975" y="1960"/>
                  </a:cubicBezTo>
                  <a:cubicBezTo>
                    <a:pt x="1880" y="1960"/>
                    <a:pt x="1770" y="1939"/>
                    <a:pt x="1644" y="1893"/>
                  </a:cubicBezTo>
                  <a:lnTo>
                    <a:pt x="2215" y="1560"/>
                  </a:lnTo>
                  <a:close/>
                  <a:moveTo>
                    <a:pt x="4108" y="0"/>
                  </a:moveTo>
                  <a:lnTo>
                    <a:pt x="3644" y="274"/>
                  </a:lnTo>
                  <a:cubicBezTo>
                    <a:pt x="3277" y="106"/>
                    <a:pt x="2920" y="31"/>
                    <a:pt x="2600" y="31"/>
                  </a:cubicBezTo>
                  <a:cubicBezTo>
                    <a:pt x="2287" y="31"/>
                    <a:pt x="2011" y="103"/>
                    <a:pt x="1799" y="226"/>
                  </a:cubicBezTo>
                  <a:cubicBezTo>
                    <a:pt x="1215" y="572"/>
                    <a:pt x="1572" y="953"/>
                    <a:pt x="1918" y="1286"/>
                  </a:cubicBezTo>
                  <a:lnTo>
                    <a:pt x="1227" y="1691"/>
                  </a:lnTo>
                  <a:cubicBezTo>
                    <a:pt x="965" y="1488"/>
                    <a:pt x="787" y="1274"/>
                    <a:pt x="727" y="1060"/>
                  </a:cubicBezTo>
                  <a:lnTo>
                    <a:pt x="1" y="1226"/>
                  </a:lnTo>
                  <a:cubicBezTo>
                    <a:pt x="37" y="1465"/>
                    <a:pt x="310" y="1762"/>
                    <a:pt x="691" y="2012"/>
                  </a:cubicBezTo>
                  <a:lnTo>
                    <a:pt x="251" y="2262"/>
                  </a:lnTo>
                  <a:lnTo>
                    <a:pt x="334" y="2310"/>
                  </a:lnTo>
                  <a:lnTo>
                    <a:pt x="668" y="2500"/>
                  </a:lnTo>
                  <a:lnTo>
                    <a:pt x="1132" y="2238"/>
                  </a:lnTo>
                  <a:cubicBezTo>
                    <a:pt x="1466" y="2382"/>
                    <a:pt x="1800" y="2446"/>
                    <a:pt x="2104" y="2446"/>
                  </a:cubicBezTo>
                  <a:cubicBezTo>
                    <a:pt x="2429" y="2446"/>
                    <a:pt x="2720" y="2373"/>
                    <a:pt x="2942" y="2250"/>
                  </a:cubicBezTo>
                  <a:cubicBezTo>
                    <a:pt x="3525" y="1917"/>
                    <a:pt x="3168" y="1536"/>
                    <a:pt x="2823" y="1215"/>
                  </a:cubicBezTo>
                  <a:lnTo>
                    <a:pt x="3525" y="810"/>
                  </a:lnTo>
                  <a:cubicBezTo>
                    <a:pt x="3704" y="941"/>
                    <a:pt x="3847" y="1107"/>
                    <a:pt x="3942" y="1298"/>
                  </a:cubicBezTo>
                  <a:lnTo>
                    <a:pt x="4656" y="1119"/>
                  </a:lnTo>
                  <a:cubicBezTo>
                    <a:pt x="4561" y="917"/>
                    <a:pt x="4358" y="691"/>
                    <a:pt x="4073" y="500"/>
                  </a:cubicBezTo>
                  <a:lnTo>
                    <a:pt x="4525" y="238"/>
                  </a:lnTo>
                  <a:lnTo>
                    <a:pt x="4108" y="0"/>
                  </a:lnTo>
                  <a:close/>
                </a:path>
              </a:pathLst>
            </a:custGeom>
            <a:solidFill>
              <a:srgbClr val="2C2B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1821;p42">
              <a:extLst>
                <a:ext uri="{FF2B5EF4-FFF2-40B4-BE49-F238E27FC236}">
                  <a16:creationId xmlns:a16="http://schemas.microsoft.com/office/drawing/2014/main" id="{B013892E-82AF-10BB-3667-CBA472070A60}"/>
                </a:ext>
              </a:extLst>
            </p:cNvPr>
            <p:cNvSpPr/>
            <p:nvPr/>
          </p:nvSpPr>
          <p:spPr>
            <a:xfrm>
              <a:off x="4936843" y="2955738"/>
              <a:ext cx="313257" cy="180708"/>
            </a:xfrm>
            <a:custGeom>
              <a:avLst/>
              <a:gdLst/>
              <a:ahLst/>
              <a:cxnLst/>
              <a:rect l="l" t="t" r="r" b="b"/>
              <a:pathLst>
                <a:path w="10609" h="6120" extrusionOk="0">
                  <a:moveTo>
                    <a:pt x="5281" y="0"/>
                  </a:moveTo>
                  <a:cubicBezTo>
                    <a:pt x="3927" y="0"/>
                    <a:pt x="2572" y="298"/>
                    <a:pt x="1536" y="893"/>
                  </a:cubicBezTo>
                  <a:cubicBezTo>
                    <a:pt x="512" y="1488"/>
                    <a:pt x="1" y="2286"/>
                    <a:pt x="1" y="3060"/>
                  </a:cubicBezTo>
                  <a:lnTo>
                    <a:pt x="1" y="3132"/>
                  </a:lnTo>
                  <a:cubicBezTo>
                    <a:pt x="36" y="3179"/>
                    <a:pt x="36" y="3203"/>
                    <a:pt x="36" y="3227"/>
                  </a:cubicBezTo>
                  <a:cubicBezTo>
                    <a:pt x="36" y="3251"/>
                    <a:pt x="36" y="3262"/>
                    <a:pt x="48" y="3298"/>
                  </a:cubicBezTo>
                  <a:cubicBezTo>
                    <a:pt x="48" y="3322"/>
                    <a:pt x="48" y="3346"/>
                    <a:pt x="60" y="3370"/>
                  </a:cubicBezTo>
                  <a:cubicBezTo>
                    <a:pt x="60" y="3405"/>
                    <a:pt x="72" y="3417"/>
                    <a:pt x="72" y="3441"/>
                  </a:cubicBezTo>
                  <a:cubicBezTo>
                    <a:pt x="72" y="3477"/>
                    <a:pt x="96" y="3489"/>
                    <a:pt x="96" y="3524"/>
                  </a:cubicBezTo>
                  <a:cubicBezTo>
                    <a:pt x="96" y="3548"/>
                    <a:pt x="108" y="3560"/>
                    <a:pt x="108" y="3596"/>
                  </a:cubicBezTo>
                  <a:cubicBezTo>
                    <a:pt x="108" y="3620"/>
                    <a:pt x="120" y="3643"/>
                    <a:pt x="120" y="3667"/>
                  </a:cubicBezTo>
                  <a:cubicBezTo>
                    <a:pt x="131" y="3703"/>
                    <a:pt x="131" y="3715"/>
                    <a:pt x="155" y="3739"/>
                  </a:cubicBezTo>
                  <a:cubicBezTo>
                    <a:pt x="167" y="3774"/>
                    <a:pt x="167" y="3786"/>
                    <a:pt x="179" y="3822"/>
                  </a:cubicBezTo>
                  <a:cubicBezTo>
                    <a:pt x="191" y="3846"/>
                    <a:pt x="215" y="3858"/>
                    <a:pt x="215" y="3894"/>
                  </a:cubicBezTo>
                  <a:cubicBezTo>
                    <a:pt x="227" y="3917"/>
                    <a:pt x="227" y="3941"/>
                    <a:pt x="239" y="3965"/>
                  </a:cubicBezTo>
                  <a:cubicBezTo>
                    <a:pt x="251" y="4001"/>
                    <a:pt x="274" y="4013"/>
                    <a:pt x="286" y="4036"/>
                  </a:cubicBezTo>
                  <a:cubicBezTo>
                    <a:pt x="298" y="4072"/>
                    <a:pt x="310" y="4084"/>
                    <a:pt x="334" y="4120"/>
                  </a:cubicBezTo>
                  <a:cubicBezTo>
                    <a:pt x="346" y="4144"/>
                    <a:pt x="358" y="4155"/>
                    <a:pt x="370" y="4191"/>
                  </a:cubicBezTo>
                  <a:cubicBezTo>
                    <a:pt x="393" y="4203"/>
                    <a:pt x="405" y="4239"/>
                    <a:pt x="417" y="4251"/>
                  </a:cubicBezTo>
                  <a:cubicBezTo>
                    <a:pt x="429" y="4275"/>
                    <a:pt x="453" y="4298"/>
                    <a:pt x="477" y="4322"/>
                  </a:cubicBezTo>
                  <a:cubicBezTo>
                    <a:pt x="489" y="4334"/>
                    <a:pt x="512" y="4370"/>
                    <a:pt x="524" y="4382"/>
                  </a:cubicBezTo>
                  <a:cubicBezTo>
                    <a:pt x="536" y="4417"/>
                    <a:pt x="572" y="4429"/>
                    <a:pt x="584" y="4453"/>
                  </a:cubicBezTo>
                  <a:cubicBezTo>
                    <a:pt x="596" y="4477"/>
                    <a:pt x="608" y="4501"/>
                    <a:pt x="643" y="4513"/>
                  </a:cubicBezTo>
                  <a:cubicBezTo>
                    <a:pt x="655" y="4548"/>
                    <a:pt x="691" y="4560"/>
                    <a:pt x="715" y="4596"/>
                  </a:cubicBezTo>
                  <a:lnTo>
                    <a:pt x="774" y="4656"/>
                  </a:lnTo>
                  <a:lnTo>
                    <a:pt x="846" y="4727"/>
                  </a:lnTo>
                  <a:lnTo>
                    <a:pt x="905" y="4786"/>
                  </a:lnTo>
                  <a:cubicBezTo>
                    <a:pt x="941" y="4810"/>
                    <a:pt x="965" y="4822"/>
                    <a:pt x="1001" y="4858"/>
                  </a:cubicBezTo>
                  <a:cubicBezTo>
                    <a:pt x="1013" y="4870"/>
                    <a:pt x="1048" y="4894"/>
                    <a:pt x="1060" y="4917"/>
                  </a:cubicBezTo>
                  <a:cubicBezTo>
                    <a:pt x="1084" y="4953"/>
                    <a:pt x="1120" y="4965"/>
                    <a:pt x="1144" y="4989"/>
                  </a:cubicBezTo>
                  <a:cubicBezTo>
                    <a:pt x="1179" y="5001"/>
                    <a:pt x="1191" y="5025"/>
                    <a:pt x="1227" y="5037"/>
                  </a:cubicBezTo>
                  <a:cubicBezTo>
                    <a:pt x="1263" y="5060"/>
                    <a:pt x="1298" y="5096"/>
                    <a:pt x="1346" y="5108"/>
                  </a:cubicBezTo>
                  <a:cubicBezTo>
                    <a:pt x="1358" y="5120"/>
                    <a:pt x="1370" y="5144"/>
                    <a:pt x="1405" y="5156"/>
                  </a:cubicBezTo>
                  <a:cubicBezTo>
                    <a:pt x="1453" y="5203"/>
                    <a:pt x="1513" y="5227"/>
                    <a:pt x="1596" y="5275"/>
                  </a:cubicBezTo>
                  <a:cubicBezTo>
                    <a:pt x="1655" y="5298"/>
                    <a:pt x="1715" y="5346"/>
                    <a:pt x="1786" y="5382"/>
                  </a:cubicBezTo>
                  <a:cubicBezTo>
                    <a:pt x="1798" y="5394"/>
                    <a:pt x="1834" y="5394"/>
                    <a:pt x="1846" y="5406"/>
                  </a:cubicBezTo>
                  <a:cubicBezTo>
                    <a:pt x="1894" y="5418"/>
                    <a:pt x="1929" y="5453"/>
                    <a:pt x="1977" y="5465"/>
                  </a:cubicBezTo>
                  <a:cubicBezTo>
                    <a:pt x="2013" y="5477"/>
                    <a:pt x="2036" y="5501"/>
                    <a:pt x="2048" y="5501"/>
                  </a:cubicBezTo>
                  <a:cubicBezTo>
                    <a:pt x="2096" y="5513"/>
                    <a:pt x="2132" y="5537"/>
                    <a:pt x="2167" y="5560"/>
                  </a:cubicBezTo>
                  <a:cubicBezTo>
                    <a:pt x="2203" y="5572"/>
                    <a:pt x="2227" y="5584"/>
                    <a:pt x="2263" y="5584"/>
                  </a:cubicBezTo>
                  <a:cubicBezTo>
                    <a:pt x="2287" y="5596"/>
                    <a:pt x="2334" y="5620"/>
                    <a:pt x="2370" y="5632"/>
                  </a:cubicBezTo>
                  <a:cubicBezTo>
                    <a:pt x="2453" y="5656"/>
                    <a:pt x="2548" y="5703"/>
                    <a:pt x="2644" y="5739"/>
                  </a:cubicBezTo>
                  <a:cubicBezTo>
                    <a:pt x="2668" y="5739"/>
                    <a:pt x="2679" y="5751"/>
                    <a:pt x="2691" y="5751"/>
                  </a:cubicBezTo>
                  <a:cubicBezTo>
                    <a:pt x="2787" y="5787"/>
                    <a:pt x="2858" y="5810"/>
                    <a:pt x="2941" y="5822"/>
                  </a:cubicBezTo>
                  <a:cubicBezTo>
                    <a:pt x="2977" y="5846"/>
                    <a:pt x="3001" y="5846"/>
                    <a:pt x="3037" y="5858"/>
                  </a:cubicBezTo>
                  <a:cubicBezTo>
                    <a:pt x="3096" y="5870"/>
                    <a:pt x="3144" y="5882"/>
                    <a:pt x="3203" y="5894"/>
                  </a:cubicBezTo>
                  <a:cubicBezTo>
                    <a:pt x="3227" y="5918"/>
                    <a:pt x="3263" y="5918"/>
                    <a:pt x="3299" y="5929"/>
                  </a:cubicBezTo>
                  <a:lnTo>
                    <a:pt x="3489" y="5977"/>
                  </a:lnTo>
                  <a:cubicBezTo>
                    <a:pt x="3513" y="5977"/>
                    <a:pt x="3537" y="5989"/>
                    <a:pt x="3572" y="5989"/>
                  </a:cubicBezTo>
                  <a:cubicBezTo>
                    <a:pt x="3632" y="6001"/>
                    <a:pt x="3680" y="6001"/>
                    <a:pt x="3739" y="6025"/>
                  </a:cubicBezTo>
                  <a:cubicBezTo>
                    <a:pt x="3763" y="6025"/>
                    <a:pt x="3799" y="6037"/>
                    <a:pt x="3822" y="6037"/>
                  </a:cubicBezTo>
                  <a:cubicBezTo>
                    <a:pt x="3906" y="6049"/>
                    <a:pt x="3977" y="6060"/>
                    <a:pt x="4049" y="6060"/>
                  </a:cubicBezTo>
                  <a:lnTo>
                    <a:pt x="4096" y="6060"/>
                  </a:lnTo>
                  <a:cubicBezTo>
                    <a:pt x="4180" y="6084"/>
                    <a:pt x="4263" y="6096"/>
                    <a:pt x="4346" y="6096"/>
                  </a:cubicBezTo>
                  <a:lnTo>
                    <a:pt x="4406" y="6096"/>
                  </a:lnTo>
                  <a:cubicBezTo>
                    <a:pt x="4465" y="6096"/>
                    <a:pt x="4537" y="6108"/>
                    <a:pt x="4596" y="6108"/>
                  </a:cubicBezTo>
                  <a:lnTo>
                    <a:pt x="4692" y="6108"/>
                  </a:lnTo>
                  <a:cubicBezTo>
                    <a:pt x="4751" y="6108"/>
                    <a:pt x="4799" y="6120"/>
                    <a:pt x="4858" y="6120"/>
                  </a:cubicBezTo>
                  <a:lnTo>
                    <a:pt x="5727" y="6120"/>
                  </a:lnTo>
                  <a:cubicBezTo>
                    <a:pt x="5787" y="6120"/>
                    <a:pt x="5846" y="6120"/>
                    <a:pt x="5906" y="6108"/>
                  </a:cubicBezTo>
                  <a:cubicBezTo>
                    <a:pt x="5942" y="6108"/>
                    <a:pt x="5989" y="6108"/>
                    <a:pt x="6013" y="6096"/>
                  </a:cubicBezTo>
                  <a:cubicBezTo>
                    <a:pt x="6073" y="6096"/>
                    <a:pt x="6132" y="6084"/>
                    <a:pt x="6180" y="6084"/>
                  </a:cubicBezTo>
                  <a:cubicBezTo>
                    <a:pt x="6204" y="6084"/>
                    <a:pt x="6251" y="6084"/>
                    <a:pt x="6287" y="6060"/>
                  </a:cubicBezTo>
                  <a:cubicBezTo>
                    <a:pt x="6370" y="6049"/>
                    <a:pt x="6466" y="6049"/>
                    <a:pt x="6549" y="6037"/>
                  </a:cubicBezTo>
                  <a:lnTo>
                    <a:pt x="6597" y="6037"/>
                  </a:lnTo>
                  <a:cubicBezTo>
                    <a:pt x="6704" y="6025"/>
                    <a:pt x="6787" y="6001"/>
                    <a:pt x="6894" y="5989"/>
                  </a:cubicBezTo>
                  <a:cubicBezTo>
                    <a:pt x="6918" y="5989"/>
                    <a:pt x="6966" y="5977"/>
                    <a:pt x="7001" y="5977"/>
                  </a:cubicBezTo>
                  <a:cubicBezTo>
                    <a:pt x="7037" y="5965"/>
                    <a:pt x="7085" y="5965"/>
                    <a:pt x="7132" y="5941"/>
                  </a:cubicBezTo>
                  <a:cubicBezTo>
                    <a:pt x="7180" y="5929"/>
                    <a:pt x="7204" y="5929"/>
                    <a:pt x="7240" y="5918"/>
                  </a:cubicBezTo>
                  <a:cubicBezTo>
                    <a:pt x="7275" y="5894"/>
                    <a:pt x="7323" y="5894"/>
                    <a:pt x="7370" y="5882"/>
                  </a:cubicBezTo>
                  <a:cubicBezTo>
                    <a:pt x="7394" y="5870"/>
                    <a:pt x="7442" y="5870"/>
                    <a:pt x="7478" y="5858"/>
                  </a:cubicBezTo>
                  <a:cubicBezTo>
                    <a:pt x="7513" y="5834"/>
                    <a:pt x="7561" y="5822"/>
                    <a:pt x="7609" y="5822"/>
                  </a:cubicBezTo>
                  <a:cubicBezTo>
                    <a:pt x="7632" y="5810"/>
                    <a:pt x="7680" y="5810"/>
                    <a:pt x="7716" y="5799"/>
                  </a:cubicBezTo>
                  <a:lnTo>
                    <a:pt x="7847" y="5751"/>
                  </a:lnTo>
                  <a:cubicBezTo>
                    <a:pt x="7871" y="5739"/>
                    <a:pt x="7906" y="5739"/>
                    <a:pt x="7930" y="5715"/>
                  </a:cubicBezTo>
                  <a:cubicBezTo>
                    <a:pt x="8013" y="5691"/>
                    <a:pt x="8085" y="5656"/>
                    <a:pt x="8156" y="5644"/>
                  </a:cubicBezTo>
                  <a:cubicBezTo>
                    <a:pt x="8168" y="5644"/>
                    <a:pt x="8192" y="5632"/>
                    <a:pt x="8204" y="5632"/>
                  </a:cubicBezTo>
                  <a:cubicBezTo>
                    <a:pt x="8287" y="5596"/>
                    <a:pt x="8383" y="5560"/>
                    <a:pt x="8466" y="5525"/>
                  </a:cubicBezTo>
                  <a:cubicBezTo>
                    <a:pt x="8502" y="5513"/>
                    <a:pt x="8513" y="5513"/>
                    <a:pt x="8525" y="5501"/>
                  </a:cubicBezTo>
                  <a:cubicBezTo>
                    <a:pt x="8585" y="5465"/>
                    <a:pt x="8668" y="5441"/>
                    <a:pt x="8728" y="5406"/>
                  </a:cubicBezTo>
                  <a:cubicBezTo>
                    <a:pt x="8752" y="5394"/>
                    <a:pt x="8764" y="5382"/>
                    <a:pt x="8799" y="5382"/>
                  </a:cubicBezTo>
                  <a:cubicBezTo>
                    <a:pt x="8883" y="5334"/>
                    <a:pt x="8966" y="5287"/>
                    <a:pt x="9037" y="5239"/>
                  </a:cubicBezTo>
                  <a:cubicBezTo>
                    <a:pt x="9097" y="5203"/>
                    <a:pt x="9156" y="5167"/>
                    <a:pt x="9228" y="5120"/>
                  </a:cubicBezTo>
                  <a:cubicBezTo>
                    <a:pt x="9240" y="5120"/>
                    <a:pt x="9240" y="5108"/>
                    <a:pt x="9264" y="5108"/>
                  </a:cubicBezTo>
                  <a:cubicBezTo>
                    <a:pt x="9275" y="5108"/>
                    <a:pt x="9275" y="5096"/>
                    <a:pt x="9287" y="5096"/>
                  </a:cubicBezTo>
                  <a:cubicBezTo>
                    <a:pt x="9335" y="5060"/>
                    <a:pt x="9359" y="5037"/>
                    <a:pt x="9406" y="5025"/>
                  </a:cubicBezTo>
                  <a:lnTo>
                    <a:pt x="9442" y="4989"/>
                  </a:lnTo>
                  <a:lnTo>
                    <a:pt x="9466" y="4965"/>
                  </a:lnTo>
                  <a:cubicBezTo>
                    <a:pt x="9502" y="4929"/>
                    <a:pt x="9526" y="4917"/>
                    <a:pt x="9573" y="4882"/>
                  </a:cubicBezTo>
                  <a:lnTo>
                    <a:pt x="9597" y="4858"/>
                  </a:lnTo>
                  <a:lnTo>
                    <a:pt x="9633" y="4822"/>
                  </a:lnTo>
                  <a:cubicBezTo>
                    <a:pt x="9656" y="4798"/>
                    <a:pt x="9692" y="4786"/>
                    <a:pt x="9716" y="4751"/>
                  </a:cubicBezTo>
                  <a:lnTo>
                    <a:pt x="9752" y="4727"/>
                  </a:lnTo>
                  <a:lnTo>
                    <a:pt x="9776" y="4691"/>
                  </a:lnTo>
                  <a:cubicBezTo>
                    <a:pt x="9811" y="4667"/>
                    <a:pt x="9835" y="4644"/>
                    <a:pt x="9859" y="4620"/>
                  </a:cubicBezTo>
                  <a:cubicBezTo>
                    <a:pt x="9871" y="4608"/>
                    <a:pt x="9883" y="4572"/>
                    <a:pt x="9918" y="4560"/>
                  </a:cubicBezTo>
                  <a:lnTo>
                    <a:pt x="9990" y="4489"/>
                  </a:lnTo>
                  <a:lnTo>
                    <a:pt x="10002" y="4465"/>
                  </a:lnTo>
                  <a:lnTo>
                    <a:pt x="10049" y="4429"/>
                  </a:lnTo>
                  <a:cubicBezTo>
                    <a:pt x="10061" y="4394"/>
                    <a:pt x="10097" y="4382"/>
                    <a:pt x="10109" y="4346"/>
                  </a:cubicBezTo>
                  <a:cubicBezTo>
                    <a:pt x="10121" y="4334"/>
                    <a:pt x="10133" y="4322"/>
                    <a:pt x="10133" y="4310"/>
                  </a:cubicBezTo>
                  <a:cubicBezTo>
                    <a:pt x="10133" y="4310"/>
                    <a:pt x="10133" y="4286"/>
                    <a:pt x="10157" y="4286"/>
                  </a:cubicBezTo>
                  <a:cubicBezTo>
                    <a:pt x="10168" y="4263"/>
                    <a:pt x="10180" y="4251"/>
                    <a:pt x="10216" y="4215"/>
                  </a:cubicBezTo>
                  <a:cubicBezTo>
                    <a:pt x="10216" y="4215"/>
                    <a:pt x="10216" y="4203"/>
                    <a:pt x="10228" y="4203"/>
                  </a:cubicBezTo>
                  <a:cubicBezTo>
                    <a:pt x="10240" y="4191"/>
                    <a:pt x="10240" y="4167"/>
                    <a:pt x="10252" y="4155"/>
                  </a:cubicBezTo>
                  <a:cubicBezTo>
                    <a:pt x="10276" y="4132"/>
                    <a:pt x="10288" y="4108"/>
                    <a:pt x="10299" y="4084"/>
                  </a:cubicBezTo>
                  <a:cubicBezTo>
                    <a:pt x="10299" y="4072"/>
                    <a:pt x="10311" y="4072"/>
                    <a:pt x="10311" y="4048"/>
                  </a:cubicBezTo>
                  <a:cubicBezTo>
                    <a:pt x="10335" y="4036"/>
                    <a:pt x="10335" y="4024"/>
                    <a:pt x="10335" y="4013"/>
                  </a:cubicBezTo>
                  <a:cubicBezTo>
                    <a:pt x="10347" y="3977"/>
                    <a:pt x="10359" y="3965"/>
                    <a:pt x="10371" y="3929"/>
                  </a:cubicBezTo>
                  <a:cubicBezTo>
                    <a:pt x="10371" y="3917"/>
                    <a:pt x="10395" y="3917"/>
                    <a:pt x="10395" y="3905"/>
                  </a:cubicBezTo>
                  <a:cubicBezTo>
                    <a:pt x="10395" y="3894"/>
                    <a:pt x="10407" y="3870"/>
                    <a:pt x="10407" y="3858"/>
                  </a:cubicBezTo>
                  <a:cubicBezTo>
                    <a:pt x="10418" y="3834"/>
                    <a:pt x="10430" y="3810"/>
                    <a:pt x="10430" y="3786"/>
                  </a:cubicBezTo>
                  <a:cubicBezTo>
                    <a:pt x="10430" y="3774"/>
                    <a:pt x="10454" y="3751"/>
                    <a:pt x="10454" y="3751"/>
                  </a:cubicBezTo>
                  <a:cubicBezTo>
                    <a:pt x="10454" y="3739"/>
                    <a:pt x="10466" y="3727"/>
                    <a:pt x="10466" y="3727"/>
                  </a:cubicBezTo>
                  <a:cubicBezTo>
                    <a:pt x="10478" y="3691"/>
                    <a:pt x="10478" y="3679"/>
                    <a:pt x="10490" y="3655"/>
                  </a:cubicBezTo>
                  <a:cubicBezTo>
                    <a:pt x="10490" y="3632"/>
                    <a:pt x="10490" y="3620"/>
                    <a:pt x="10514" y="3620"/>
                  </a:cubicBezTo>
                  <a:cubicBezTo>
                    <a:pt x="10514" y="3608"/>
                    <a:pt x="10514" y="3608"/>
                    <a:pt x="10526" y="3596"/>
                  </a:cubicBezTo>
                  <a:cubicBezTo>
                    <a:pt x="10526" y="3560"/>
                    <a:pt x="10538" y="3548"/>
                    <a:pt x="10538" y="3513"/>
                  </a:cubicBezTo>
                  <a:cubicBezTo>
                    <a:pt x="10538" y="3501"/>
                    <a:pt x="10538" y="3489"/>
                    <a:pt x="10549" y="3477"/>
                  </a:cubicBezTo>
                  <a:lnTo>
                    <a:pt x="10549" y="3441"/>
                  </a:lnTo>
                  <a:cubicBezTo>
                    <a:pt x="10549" y="3417"/>
                    <a:pt x="10573" y="3393"/>
                    <a:pt x="10573" y="3370"/>
                  </a:cubicBezTo>
                  <a:lnTo>
                    <a:pt x="10573" y="3322"/>
                  </a:lnTo>
                  <a:lnTo>
                    <a:pt x="10573" y="3298"/>
                  </a:lnTo>
                  <a:cubicBezTo>
                    <a:pt x="10573" y="3262"/>
                    <a:pt x="10573" y="3251"/>
                    <a:pt x="10585" y="3215"/>
                  </a:cubicBezTo>
                  <a:lnTo>
                    <a:pt x="10585" y="3179"/>
                  </a:lnTo>
                  <a:lnTo>
                    <a:pt x="10585" y="3143"/>
                  </a:lnTo>
                  <a:cubicBezTo>
                    <a:pt x="10609" y="2322"/>
                    <a:pt x="10097" y="1512"/>
                    <a:pt x="9025" y="893"/>
                  </a:cubicBezTo>
                  <a:cubicBezTo>
                    <a:pt x="7990" y="298"/>
                    <a:pt x="6635" y="0"/>
                    <a:pt x="5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1822;p42">
              <a:extLst>
                <a:ext uri="{FF2B5EF4-FFF2-40B4-BE49-F238E27FC236}">
                  <a16:creationId xmlns:a16="http://schemas.microsoft.com/office/drawing/2014/main" id="{7DC09A5F-76C1-F2A2-E500-A5BBD2CC7B91}"/>
                </a:ext>
              </a:extLst>
            </p:cNvPr>
            <p:cNvSpPr/>
            <p:nvPr/>
          </p:nvSpPr>
          <p:spPr>
            <a:xfrm>
              <a:off x="4964982" y="2971033"/>
              <a:ext cx="260167" cy="149616"/>
            </a:xfrm>
            <a:custGeom>
              <a:avLst/>
              <a:gdLst/>
              <a:ahLst/>
              <a:cxnLst/>
              <a:rect l="l" t="t" r="r" b="b"/>
              <a:pathLst>
                <a:path w="8811" h="5067" extrusionOk="0">
                  <a:moveTo>
                    <a:pt x="4407" y="0"/>
                  </a:moveTo>
                  <a:cubicBezTo>
                    <a:pt x="3289" y="0"/>
                    <a:pt x="2173" y="244"/>
                    <a:pt x="1322" y="732"/>
                  </a:cubicBezTo>
                  <a:cubicBezTo>
                    <a:pt x="476" y="1232"/>
                    <a:pt x="60" y="1863"/>
                    <a:pt x="60" y="2518"/>
                  </a:cubicBezTo>
                  <a:lnTo>
                    <a:pt x="60" y="2578"/>
                  </a:lnTo>
                  <a:cubicBezTo>
                    <a:pt x="0" y="2649"/>
                    <a:pt x="0" y="2661"/>
                    <a:pt x="0" y="2685"/>
                  </a:cubicBezTo>
                  <a:cubicBezTo>
                    <a:pt x="0" y="2709"/>
                    <a:pt x="0" y="2733"/>
                    <a:pt x="12" y="2744"/>
                  </a:cubicBezTo>
                  <a:cubicBezTo>
                    <a:pt x="12" y="2768"/>
                    <a:pt x="12" y="2792"/>
                    <a:pt x="36" y="2804"/>
                  </a:cubicBezTo>
                  <a:cubicBezTo>
                    <a:pt x="36" y="2828"/>
                    <a:pt x="48" y="2852"/>
                    <a:pt x="48" y="2864"/>
                  </a:cubicBezTo>
                  <a:cubicBezTo>
                    <a:pt x="48" y="2887"/>
                    <a:pt x="60" y="2911"/>
                    <a:pt x="60" y="2923"/>
                  </a:cubicBezTo>
                  <a:cubicBezTo>
                    <a:pt x="60" y="2947"/>
                    <a:pt x="71" y="2971"/>
                    <a:pt x="71" y="2983"/>
                  </a:cubicBezTo>
                  <a:cubicBezTo>
                    <a:pt x="71" y="2995"/>
                    <a:pt x="95" y="3030"/>
                    <a:pt x="95" y="3042"/>
                  </a:cubicBezTo>
                  <a:cubicBezTo>
                    <a:pt x="95" y="3054"/>
                    <a:pt x="107" y="3090"/>
                    <a:pt x="119" y="3102"/>
                  </a:cubicBezTo>
                  <a:cubicBezTo>
                    <a:pt x="119" y="3114"/>
                    <a:pt x="131" y="3149"/>
                    <a:pt x="131" y="3161"/>
                  </a:cubicBezTo>
                  <a:cubicBezTo>
                    <a:pt x="155" y="3173"/>
                    <a:pt x="155" y="3209"/>
                    <a:pt x="167" y="3221"/>
                  </a:cubicBezTo>
                  <a:cubicBezTo>
                    <a:pt x="179" y="3233"/>
                    <a:pt x="179" y="3268"/>
                    <a:pt x="191" y="3280"/>
                  </a:cubicBezTo>
                  <a:cubicBezTo>
                    <a:pt x="214" y="3292"/>
                    <a:pt x="226" y="3328"/>
                    <a:pt x="226" y="3340"/>
                  </a:cubicBezTo>
                  <a:cubicBezTo>
                    <a:pt x="238" y="3352"/>
                    <a:pt x="238" y="3387"/>
                    <a:pt x="250" y="3399"/>
                  </a:cubicBezTo>
                  <a:cubicBezTo>
                    <a:pt x="274" y="3411"/>
                    <a:pt x="286" y="3447"/>
                    <a:pt x="298" y="3459"/>
                  </a:cubicBezTo>
                  <a:cubicBezTo>
                    <a:pt x="310" y="3471"/>
                    <a:pt x="333" y="3495"/>
                    <a:pt x="333" y="3518"/>
                  </a:cubicBezTo>
                  <a:cubicBezTo>
                    <a:pt x="345" y="3530"/>
                    <a:pt x="357" y="3566"/>
                    <a:pt x="369" y="3578"/>
                  </a:cubicBezTo>
                  <a:cubicBezTo>
                    <a:pt x="393" y="3590"/>
                    <a:pt x="405" y="3614"/>
                    <a:pt x="417" y="3637"/>
                  </a:cubicBezTo>
                  <a:cubicBezTo>
                    <a:pt x="429" y="3649"/>
                    <a:pt x="452" y="3685"/>
                    <a:pt x="464" y="3697"/>
                  </a:cubicBezTo>
                  <a:cubicBezTo>
                    <a:pt x="476" y="3709"/>
                    <a:pt x="488" y="3733"/>
                    <a:pt x="512" y="3757"/>
                  </a:cubicBezTo>
                  <a:lnTo>
                    <a:pt x="572" y="3816"/>
                  </a:lnTo>
                  <a:lnTo>
                    <a:pt x="607" y="3864"/>
                  </a:lnTo>
                  <a:lnTo>
                    <a:pt x="667" y="3923"/>
                  </a:lnTo>
                  <a:lnTo>
                    <a:pt x="714" y="3971"/>
                  </a:lnTo>
                  <a:cubicBezTo>
                    <a:pt x="750" y="3983"/>
                    <a:pt x="762" y="4007"/>
                    <a:pt x="786" y="4030"/>
                  </a:cubicBezTo>
                  <a:cubicBezTo>
                    <a:pt x="810" y="4042"/>
                    <a:pt x="822" y="4054"/>
                    <a:pt x="845" y="4066"/>
                  </a:cubicBezTo>
                  <a:cubicBezTo>
                    <a:pt x="881" y="4090"/>
                    <a:pt x="905" y="4114"/>
                    <a:pt x="929" y="4126"/>
                  </a:cubicBezTo>
                  <a:cubicBezTo>
                    <a:pt x="941" y="4149"/>
                    <a:pt x="953" y="4161"/>
                    <a:pt x="988" y="4173"/>
                  </a:cubicBezTo>
                  <a:cubicBezTo>
                    <a:pt x="1012" y="4209"/>
                    <a:pt x="1048" y="4221"/>
                    <a:pt x="1083" y="4233"/>
                  </a:cubicBezTo>
                  <a:cubicBezTo>
                    <a:pt x="1107" y="4245"/>
                    <a:pt x="1119" y="4245"/>
                    <a:pt x="1131" y="4268"/>
                  </a:cubicBezTo>
                  <a:cubicBezTo>
                    <a:pt x="1179" y="4292"/>
                    <a:pt x="1238" y="4328"/>
                    <a:pt x="1286" y="4352"/>
                  </a:cubicBezTo>
                  <a:cubicBezTo>
                    <a:pt x="1322" y="4388"/>
                    <a:pt x="1381" y="4411"/>
                    <a:pt x="1441" y="4447"/>
                  </a:cubicBezTo>
                  <a:cubicBezTo>
                    <a:pt x="1464" y="4459"/>
                    <a:pt x="1476" y="4459"/>
                    <a:pt x="1500" y="4471"/>
                  </a:cubicBezTo>
                  <a:cubicBezTo>
                    <a:pt x="1536" y="4483"/>
                    <a:pt x="1584" y="4507"/>
                    <a:pt x="1607" y="4530"/>
                  </a:cubicBezTo>
                  <a:cubicBezTo>
                    <a:pt x="1619" y="4542"/>
                    <a:pt x="1655" y="4542"/>
                    <a:pt x="1667" y="4566"/>
                  </a:cubicBezTo>
                  <a:cubicBezTo>
                    <a:pt x="1703" y="4578"/>
                    <a:pt x="1738" y="4590"/>
                    <a:pt x="1774" y="4602"/>
                  </a:cubicBezTo>
                  <a:cubicBezTo>
                    <a:pt x="1798" y="4626"/>
                    <a:pt x="1822" y="4626"/>
                    <a:pt x="1845" y="4638"/>
                  </a:cubicBezTo>
                  <a:cubicBezTo>
                    <a:pt x="1881" y="4649"/>
                    <a:pt x="1905" y="4661"/>
                    <a:pt x="1941" y="4661"/>
                  </a:cubicBezTo>
                  <a:cubicBezTo>
                    <a:pt x="2012" y="4697"/>
                    <a:pt x="2084" y="4721"/>
                    <a:pt x="2179" y="4757"/>
                  </a:cubicBezTo>
                  <a:cubicBezTo>
                    <a:pt x="2191" y="4757"/>
                    <a:pt x="2203" y="4769"/>
                    <a:pt x="2203" y="4769"/>
                  </a:cubicBezTo>
                  <a:cubicBezTo>
                    <a:pt x="2274" y="4804"/>
                    <a:pt x="2334" y="4816"/>
                    <a:pt x="2417" y="4828"/>
                  </a:cubicBezTo>
                  <a:cubicBezTo>
                    <a:pt x="2441" y="4828"/>
                    <a:pt x="2453" y="4840"/>
                    <a:pt x="2488" y="4840"/>
                  </a:cubicBezTo>
                  <a:cubicBezTo>
                    <a:pt x="2536" y="4864"/>
                    <a:pt x="2572" y="4876"/>
                    <a:pt x="2619" y="4876"/>
                  </a:cubicBezTo>
                  <a:cubicBezTo>
                    <a:pt x="2655" y="4876"/>
                    <a:pt x="2679" y="4888"/>
                    <a:pt x="2691" y="4888"/>
                  </a:cubicBezTo>
                  <a:cubicBezTo>
                    <a:pt x="2738" y="4900"/>
                    <a:pt x="2798" y="4923"/>
                    <a:pt x="2846" y="4923"/>
                  </a:cubicBezTo>
                  <a:cubicBezTo>
                    <a:pt x="2869" y="4923"/>
                    <a:pt x="2893" y="4935"/>
                    <a:pt x="2917" y="4935"/>
                  </a:cubicBezTo>
                  <a:cubicBezTo>
                    <a:pt x="2965" y="4947"/>
                    <a:pt x="3012" y="4947"/>
                    <a:pt x="3048" y="4959"/>
                  </a:cubicBezTo>
                  <a:cubicBezTo>
                    <a:pt x="3084" y="4959"/>
                    <a:pt x="3096" y="4983"/>
                    <a:pt x="3131" y="4983"/>
                  </a:cubicBezTo>
                  <a:cubicBezTo>
                    <a:pt x="3191" y="4995"/>
                    <a:pt x="3250" y="4995"/>
                    <a:pt x="3310" y="5007"/>
                  </a:cubicBezTo>
                  <a:lnTo>
                    <a:pt x="3334" y="5007"/>
                  </a:lnTo>
                  <a:cubicBezTo>
                    <a:pt x="3405" y="5019"/>
                    <a:pt x="3465" y="5019"/>
                    <a:pt x="3548" y="5042"/>
                  </a:cubicBezTo>
                  <a:lnTo>
                    <a:pt x="3584" y="5042"/>
                  </a:lnTo>
                  <a:cubicBezTo>
                    <a:pt x="3643" y="5042"/>
                    <a:pt x="3691" y="5054"/>
                    <a:pt x="3750" y="5054"/>
                  </a:cubicBezTo>
                  <a:lnTo>
                    <a:pt x="3822" y="5054"/>
                  </a:lnTo>
                  <a:cubicBezTo>
                    <a:pt x="3870" y="5054"/>
                    <a:pt x="3917" y="5054"/>
                    <a:pt x="3965" y="5066"/>
                  </a:cubicBezTo>
                  <a:lnTo>
                    <a:pt x="4929" y="5066"/>
                  </a:lnTo>
                  <a:cubicBezTo>
                    <a:pt x="4977" y="5066"/>
                    <a:pt x="5013" y="5066"/>
                    <a:pt x="5060" y="5054"/>
                  </a:cubicBezTo>
                  <a:cubicBezTo>
                    <a:pt x="5096" y="5054"/>
                    <a:pt x="5120" y="5054"/>
                    <a:pt x="5155" y="5042"/>
                  </a:cubicBezTo>
                  <a:cubicBezTo>
                    <a:pt x="5227" y="5019"/>
                    <a:pt x="5298" y="5019"/>
                    <a:pt x="5370" y="5007"/>
                  </a:cubicBezTo>
                  <a:lnTo>
                    <a:pt x="5405" y="5007"/>
                  </a:lnTo>
                  <a:cubicBezTo>
                    <a:pt x="5489" y="4995"/>
                    <a:pt x="5572" y="4983"/>
                    <a:pt x="5655" y="4959"/>
                  </a:cubicBezTo>
                  <a:cubicBezTo>
                    <a:pt x="5691" y="4959"/>
                    <a:pt x="5715" y="4947"/>
                    <a:pt x="5751" y="4947"/>
                  </a:cubicBezTo>
                  <a:cubicBezTo>
                    <a:pt x="5786" y="4947"/>
                    <a:pt x="5822" y="4935"/>
                    <a:pt x="5870" y="4923"/>
                  </a:cubicBezTo>
                  <a:cubicBezTo>
                    <a:pt x="5894" y="4923"/>
                    <a:pt x="5929" y="4900"/>
                    <a:pt x="5953" y="4900"/>
                  </a:cubicBezTo>
                  <a:cubicBezTo>
                    <a:pt x="6001" y="4888"/>
                    <a:pt x="6025" y="4888"/>
                    <a:pt x="6072" y="4876"/>
                  </a:cubicBezTo>
                  <a:cubicBezTo>
                    <a:pt x="6108" y="4876"/>
                    <a:pt x="6132" y="4864"/>
                    <a:pt x="6167" y="4840"/>
                  </a:cubicBezTo>
                  <a:cubicBezTo>
                    <a:pt x="6191" y="4828"/>
                    <a:pt x="6239" y="4828"/>
                    <a:pt x="6263" y="4816"/>
                  </a:cubicBezTo>
                  <a:cubicBezTo>
                    <a:pt x="6298" y="4804"/>
                    <a:pt x="6322" y="4804"/>
                    <a:pt x="6358" y="4780"/>
                  </a:cubicBezTo>
                  <a:cubicBezTo>
                    <a:pt x="6382" y="4769"/>
                    <a:pt x="6429" y="4769"/>
                    <a:pt x="6465" y="4757"/>
                  </a:cubicBezTo>
                  <a:cubicBezTo>
                    <a:pt x="6489" y="4745"/>
                    <a:pt x="6525" y="4745"/>
                    <a:pt x="6537" y="4721"/>
                  </a:cubicBezTo>
                  <a:cubicBezTo>
                    <a:pt x="6596" y="4709"/>
                    <a:pt x="6668" y="4685"/>
                    <a:pt x="6727" y="4661"/>
                  </a:cubicBezTo>
                  <a:cubicBezTo>
                    <a:pt x="6739" y="4661"/>
                    <a:pt x="6763" y="4649"/>
                    <a:pt x="6775" y="4649"/>
                  </a:cubicBezTo>
                  <a:lnTo>
                    <a:pt x="7001" y="4566"/>
                  </a:lnTo>
                  <a:cubicBezTo>
                    <a:pt x="7013" y="4542"/>
                    <a:pt x="7025" y="4542"/>
                    <a:pt x="7060" y="4530"/>
                  </a:cubicBezTo>
                  <a:cubicBezTo>
                    <a:pt x="7120" y="4507"/>
                    <a:pt x="7156" y="4483"/>
                    <a:pt x="7215" y="4459"/>
                  </a:cubicBezTo>
                  <a:cubicBezTo>
                    <a:pt x="7239" y="4447"/>
                    <a:pt x="7263" y="4447"/>
                    <a:pt x="7275" y="4423"/>
                  </a:cubicBezTo>
                  <a:cubicBezTo>
                    <a:pt x="7358" y="4399"/>
                    <a:pt x="7418" y="4352"/>
                    <a:pt x="7489" y="4328"/>
                  </a:cubicBezTo>
                  <a:cubicBezTo>
                    <a:pt x="7549" y="4292"/>
                    <a:pt x="7596" y="4268"/>
                    <a:pt x="7632" y="4233"/>
                  </a:cubicBezTo>
                  <a:cubicBezTo>
                    <a:pt x="7656" y="4233"/>
                    <a:pt x="7656" y="4221"/>
                    <a:pt x="7668" y="4221"/>
                  </a:cubicBezTo>
                  <a:lnTo>
                    <a:pt x="7680" y="4209"/>
                  </a:lnTo>
                  <a:cubicBezTo>
                    <a:pt x="7715" y="4185"/>
                    <a:pt x="7739" y="4161"/>
                    <a:pt x="7787" y="4149"/>
                  </a:cubicBezTo>
                  <a:cubicBezTo>
                    <a:pt x="7799" y="4149"/>
                    <a:pt x="7799" y="4126"/>
                    <a:pt x="7811" y="4126"/>
                  </a:cubicBezTo>
                  <a:cubicBezTo>
                    <a:pt x="7834" y="4126"/>
                    <a:pt x="7834" y="4114"/>
                    <a:pt x="7846" y="4114"/>
                  </a:cubicBezTo>
                  <a:cubicBezTo>
                    <a:pt x="7870" y="4102"/>
                    <a:pt x="7906" y="4066"/>
                    <a:pt x="7918" y="4054"/>
                  </a:cubicBezTo>
                  <a:cubicBezTo>
                    <a:pt x="7930" y="4054"/>
                    <a:pt x="7930" y="4042"/>
                    <a:pt x="7953" y="4042"/>
                  </a:cubicBezTo>
                  <a:lnTo>
                    <a:pt x="7977" y="4007"/>
                  </a:lnTo>
                  <a:cubicBezTo>
                    <a:pt x="8013" y="3995"/>
                    <a:pt x="8025" y="3971"/>
                    <a:pt x="8049" y="3947"/>
                  </a:cubicBezTo>
                  <a:lnTo>
                    <a:pt x="8084" y="3923"/>
                  </a:lnTo>
                  <a:lnTo>
                    <a:pt x="8108" y="3887"/>
                  </a:lnTo>
                  <a:lnTo>
                    <a:pt x="8168" y="3828"/>
                  </a:lnTo>
                  <a:lnTo>
                    <a:pt x="8215" y="3792"/>
                  </a:lnTo>
                  <a:lnTo>
                    <a:pt x="8275" y="3733"/>
                  </a:lnTo>
                  <a:cubicBezTo>
                    <a:pt x="8275" y="3733"/>
                    <a:pt x="8275" y="3709"/>
                    <a:pt x="8287" y="3709"/>
                  </a:cubicBezTo>
                  <a:cubicBezTo>
                    <a:pt x="8311" y="3697"/>
                    <a:pt x="8311" y="3685"/>
                    <a:pt x="8322" y="3673"/>
                  </a:cubicBezTo>
                  <a:cubicBezTo>
                    <a:pt x="8334" y="3649"/>
                    <a:pt x="8346" y="3626"/>
                    <a:pt x="8370" y="3614"/>
                  </a:cubicBezTo>
                  <a:cubicBezTo>
                    <a:pt x="8382" y="3590"/>
                    <a:pt x="8382" y="3578"/>
                    <a:pt x="8394" y="3566"/>
                  </a:cubicBezTo>
                  <a:lnTo>
                    <a:pt x="8406" y="3554"/>
                  </a:lnTo>
                  <a:cubicBezTo>
                    <a:pt x="8430" y="3530"/>
                    <a:pt x="8442" y="3506"/>
                    <a:pt x="8453" y="3495"/>
                  </a:cubicBezTo>
                  <a:cubicBezTo>
                    <a:pt x="8453" y="3495"/>
                    <a:pt x="8453" y="3471"/>
                    <a:pt x="8465" y="3471"/>
                  </a:cubicBezTo>
                  <a:cubicBezTo>
                    <a:pt x="8489" y="3459"/>
                    <a:pt x="8489" y="3447"/>
                    <a:pt x="8501" y="3435"/>
                  </a:cubicBezTo>
                  <a:cubicBezTo>
                    <a:pt x="8513" y="3411"/>
                    <a:pt x="8525" y="3387"/>
                    <a:pt x="8549" y="3376"/>
                  </a:cubicBezTo>
                  <a:cubicBezTo>
                    <a:pt x="8549" y="3352"/>
                    <a:pt x="8561" y="3352"/>
                    <a:pt x="8561" y="3340"/>
                  </a:cubicBezTo>
                  <a:cubicBezTo>
                    <a:pt x="8561" y="3328"/>
                    <a:pt x="8573" y="3328"/>
                    <a:pt x="8573" y="3316"/>
                  </a:cubicBezTo>
                  <a:cubicBezTo>
                    <a:pt x="8584" y="3292"/>
                    <a:pt x="8608" y="3268"/>
                    <a:pt x="8608" y="3256"/>
                  </a:cubicBezTo>
                  <a:cubicBezTo>
                    <a:pt x="8608" y="3233"/>
                    <a:pt x="8620" y="3233"/>
                    <a:pt x="8620" y="3221"/>
                  </a:cubicBezTo>
                  <a:cubicBezTo>
                    <a:pt x="8620" y="3209"/>
                    <a:pt x="8632" y="3209"/>
                    <a:pt x="8632" y="3197"/>
                  </a:cubicBezTo>
                  <a:cubicBezTo>
                    <a:pt x="8644" y="3173"/>
                    <a:pt x="8644" y="3149"/>
                    <a:pt x="8668" y="3137"/>
                  </a:cubicBezTo>
                  <a:cubicBezTo>
                    <a:pt x="8668" y="3114"/>
                    <a:pt x="8668" y="3114"/>
                    <a:pt x="8680" y="3102"/>
                  </a:cubicBezTo>
                  <a:cubicBezTo>
                    <a:pt x="8680" y="3090"/>
                    <a:pt x="8680" y="3090"/>
                    <a:pt x="8692" y="3078"/>
                  </a:cubicBezTo>
                  <a:cubicBezTo>
                    <a:pt x="8703" y="3054"/>
                    <a:pt x="8703" y="3030"/>
                    <a:pt x="8727" y="3018"/>
                  </a:cubicBezTo>
                  <a:cubicBezTo>
                    <a:pt x="8727" y="2995"/>
                    <a:pt x="8727" y="2995"/>
                    <a:pt x="8739" y="2983"/>
                  </a:cubicBezTo>
                  <a:cubicBezTo>
                    <a:pt x="8739" y="2971"/>
                    <a:pt x="8739" y="2971"/>
                    <a:pt x="8751" y="2959"/>
                  </a:cubicBezTo>
                  <a:cubicBezTo>
                    <a:pt x="8751" y="2935"/>
                    <a:pt x="8763" y="2911"/>
                    <a:pt x="8763" y="2899"/>
                  </a:cubicBezTo>
                  <a:lnTo>
                    <a:pt x="8763" y="2864"/>
                  </a:lnTo>
                  <a:lnTo>
                    <a:pt x="8763" y="2840"/>
                  </a:lnTo>
                  <a:cubicBezTo>
                    <a:pt x="8763" y="2816"/>
                    <a:pt x="8787" y="2792"/>
                    <a:pt x="8787" y="2780"/>
                  </a:cubicBezTo>
                  <a:lnTo>
                    <a:pt x="8787" y="2744"/>
                  </a:lnTo>
                  <a:lnTo>
                    <a:pt x="8787" y="2721"/>
                  </a:lnTo>
                  <a:lnTo>
                    <a:pt x="8787" y="2661"/>
                  </a:lnTo>
                  <a:lnTo>
                    <a:pt x="8787" y="2614"/>
                  </a:lnTo>
                  <a:lnTo>
                    <a:pt x="8787" y="2602"/>
                  </a:lnTo>
                  <a:cubicBezTo>
                    <a:pt x="8811" y="1923"/>
                    <a:pt x="8382" y="1256"/>
                    <a:pt x="7501" y="732"/>
                  </a:cubicBezTo>
                  <a:cubicBezTo>
                    <a:pt x="6644" y="244"/>
                    <a:pt x="5525" y="0"/>
                    <a:pt x="4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1823;p42">
              <a:extLst>
                <a:ext uri="{FF2B5EF4-FFF2-40B4-BE49-F238E27FC236}">
                  <a16:creationId xmlns:a16="http://schemas.microsoft.com/office/drawing/2014/main" id="{8AD02DE0-E6C8-F644-2A74-E79BD6CE5E3F}"/>
                </a:ext>
              </a:extLst>
            </p:cNvPr>
            <p:cNvSpPr/>
            <p:nvPr/>
          </p:nvSpPr>
          <p:spPr>
            <a:xfrm>
              <a:off x="4938614" y="3051702"/>
              <a:ext cx="311486" cy="120620"/>
            </a:xfrm>
            <a:custGeom>
              <a:avLst/>
              <a:gdLst/>
              <a:ahLst/>
              <a:cxnLst/>
              <a:rect l="l" t="t" r="r" b="b"/>
              <a:pathLst>
                <a:path w="10549" h="4085" extrusionOk="0">
                  <a:moveTo>
                    <a:pt x="0" y="1"/>
                  </a:moveTo>
                  <a:lnTo>
                    <a:pt x="0" y="1048"/>
                  </a:lnTo>
                  <a:cubicBezTo>
                    <a:pt x="0" y="1834"/>
                    <a:pt x="524" y="2620"/>
                    <a:pt x="1560" y="3227"/>
                  </a:cubicBezTo>
                  <a:cubicBezTo>
                    <a:pt x="1619" y="3263"/>
                    <a:pt x="1679" y="3310"/>
                    <a:pt x="1750" y="3334"/>
                  </a:cubicBezTo>
                  <a:cubicBezTo>
                    <a:pt x="1774" y="3346"/>
                    <a:pt x="1798" y="3346"/>
                    <a:pt x="1810" y="3370"/>
                  </a:cubicBezTo>
                  <a:cubicBezTo>
                    <a:pt x="1857" y="3382"/>
                    <a:pt x="1905" y="3406"/>
                    <a:pt x="1953" y="3430"/>
                  </a:cubicBezTo>
                  <a:cubicBezTo>
                    <a:pt x="1976" y="3441"/>
                    <a:pt x="2012" y="3453"/>
                    <a:pt x="2024" y="3453"/>
                  </a:cubicBezTo>
                  <a:cubicBezTo>
                    <a:pt x="2072" y="3465"/>
                    <a:pt x="2096" y="3489"/>
                    <a:pt x="2143" y="3513"/>
                  </a:cubicBezTo>
                  <a:cubicBezTo>
                    <a:pt x="2167" y="3525"/>
                    <a:pt x="2203" y="3549"/>
                    <a:pt x="2227" y="3549"/>
                  </a:cubicBezTo>
                  <a:cubicBezTo>
                    <a:pt x="2262" y="3561"/>
                    <a:pt x="2286" y="3572"/>
                    <a:pt x="2322" y="3572"/>
                  </a:cubicBezTo>
                  <a:cubicBezTo>
                    <a:pt x="2334" y="3572"/>
                    <a:pt x="2334" y="3572"/>
                    <a:pt x="2346" y="3584"/>
                  </a:cubicBezTo>
                  <a:cubicBezTo>
                    <a:pt x="2441" y="3620"/>
                    <a:pt x="2524" y="3668"/>
                    <a:pt x="2631" y="3691"/>
                  </a:cubicBezTo>
                  <a:cubicBezTo>
                    <a:pt x="2643" y="3691"/>
                    <a:pt x="2667" y="3703"/>
                    <a:pt x="2679" y="3703"/>
                  </a:cubicBezTo>
                  <a:cubicBezTo>
                    <a:pt x="2762" y="3739"/>
                    <a:pt x="2846" y="3763"/>
                    <a:pt x="2929" y="3787"/>
                  </a:cubicBezTo>
                  <a:cubicBezTo>
                    <a:pt x="2941" y="3787"/>
                    <a:pt x="2965" y="3799"/>
                    <a:pt x="2977" y="3799"/>
                  </a:cubicBezTo>
                  <a:cubicBezTo>
                    <a:pt x="2989" y="3799"/>
                    <a:pt x="3000" y="3811"/>
                    <a:pt x="3024" y="3811"/>
                  </a:cubicBezTo>
                  <a:cubicBezTo>
                    <a:pt x="3084" y="3822"/>
                    <a:pt x="3119" y="3846"/>
                    <a:pt x="3179" y="3858"/>
                  </a:cubicBezTo>
                  <a:cubicBezTo>
                    <a:pt x="3215" y="3870"/>
                    <a:pt x="3239" y="3870"/>
                    <a:pt x="3286" y="3882"/>
                  </a:cubicBezTo>
                  <a:lnTo>
                    <a:pt x="3465" y="3930"/>
                  </a:lnTo>
                  <a:cubicBezTo>
                    <a:pt x="3477" y="3930"/>
                    <a:pt x="3512" y="3942"/>
                    <a:pt x="3524" y="3942"/>
                  </a:cubicBezTo>
                  <a:lnTo>
                    <a:pt x="3536" y="3942"/>
                  </a:lnTo>
                  <a:cubicBezTo>
                    <a:pt x="3596" y="3965"/>
                    <a:pt x="3643" y="3965"/>
                    <a:pt x="3703" y="3977"/>
                  </a:cubicBezTo>
                  <a:cubicBezTo>
                    <a:pt x="3739" y="3977"/>
                    <a:pt x="3762" y="3989"/>
                    <a:pt x="3798" y="3989"/>
                  </a:cubicBezTo>
                  <a:cubicBezTo>
                    <a:pt x="3870" y="4001"/>
                    <a:pt x="3941" y="4025"/>
                    <a:pt x="4012" y="4025"/>
                  </a:cubicBezTo>
                  <a:lnTo>
                    <a:pt x="4048" y="4025"/>
                  </a:lnTo>
                  <a:cubicBezTo>
                    <a:pt x="4132" y="4037"/>
                    <a:pt x="4215" y="4049"/>
                    <a:pt x="4298" y="4049"/>
                  </a:cubicBezTo>
                  <a:lnTo>
                    <a:pt x="4358" y="4049"/>
                  </a:lnTo>
                  <a:cubicBezTo>
                    <a:pt x="4417" y="4049"/>
                    <a:pt x="4489" y="4061"/>
                    <a:pt x="4548" y="4061"/>
                  </a:cubicBezTo>
                  <a:lnTo>
                    <a:pt x="4643" y="4061"/>
                  </a:lnTo>
                  <a:cubicBezTo>
                    <a:pt x="4703" y="4061"/>
                    <a:pt x="4751" y="4084"/>
                    <a:pt x="4810" y="4084"/>
                  </a:cubicBezTo>
                  <a:lnTo>
                    <a:pt x="5679" y="4084"/>
                  </a:lnTo>
                  <a:cubicBezTo>
                    <a:pt x="5739" y="4084"/>
                    <a:pt x="5798" y="4084"/>
                    <a:pt x="5858" y="4061"/>
                  </a:cubicBezTo>
                  <a:lnTo>
                    <a:pt x="5965" y="4061"/>
                  </a:lnTo>
                  <a:cubicBezTo>
                    <a:pt x="6025" y="4061"/>
                    <a:pt x="6084" y="4049"/>
                    <a:pt x="6132" y="4049"/>
                  </a:cubicBezTo>
                  <a:lnTo>
                    <a:pt x="6239" y="4049"/>
                  </a:lnTo>
                  <a:cubicBezTo>
                    <a:pt x="6322" y="4037"/>
                    <a:pt x="6418" y="4037"/>
                    <a:pt x="6501" y="4025"/>
                  </a:cubicBezTo>
                  <a:lnTo>
                    <a:pt x="6548" y="4025"/>
                  </a:lnTo>
                  <a:cubicBezTo>
                    <a:pt x="6656" y="4001"/>
                    <a:pt x="6739" y="3989"/>
                    <a:pt x="6846" y="3977"/>
                  </a:cubicBezTo>
                  <a:lnTo>
                    <a:pt x="6870" y="3977"/>
                  </a:lnTo>
                  <a:cubicBezTo>
                    <a:pt x="6906" y="3977"/>
                    <a:pt x="6929" y="3965"/>
                    <a:pt x="6953" y="3965"/>
                  </a:cubicBezTo>
                  <a:cubicBezTo>
                    <a:pt x="6989" y="3942"/>
                    <a:pt x="7037" y="3942"/>
                    <a:pt x="7084" y="3930"/>
                  </a:cubicBezTo>
                  <a:cubicBezTo>
                    <a:pt x="7132" y="3918"/>
                    <a:pt x="7156" y="3918"/>
                    <a:pt x="7203" y="3906"/>
                  </a:cubicBezTo>
                  <a:cubicBezTo>
                    <a:pt x="7251" y="3882"/>
                    <a:pt x="7287" y="3882"/>
                    <a:pt x="7334" y="3870"/>
                  </a:cubicBezTo>
                  <a:cubicBezTo>
                    <a:pt x="7382" y="3858"/>
                    <a:pt x="7406" y="3858"/>
                    <a:pt x="7441" y="3846"/>
                  </a:cubicBezTo>
                  <a:cubicBezTo>
                    <a:pt x="7489" y="3822"/>
                    <a:pt x="7525" y="3811"/>
                    <a:pt x="7572" y="3811"/>
                  </a:cubicBezTo>
                  <a:cubicBezTo>
                    <a:pt x="7608" y="3799"/>
                    <a:pt x="7644" y="3799"/>
                    <a:pt x="7680" y="3787"/>
                  </a:cubicBezTo>
                  <a:lnTo>
                    <a:pt x="7811" y="3739"/>
                  </a:lnTo>
                  <a:cubicBezTo>
                    <a:pt x="7822" y="3739"/>
                    <a:pt x="7858" y="3727"/>
                    <a:pt x="7870" y="3727"/>
                  </a:cubicBezTo>
                  <a:cubicBezTo>
                    <a:pt x="7882" y="3727"/>
                    <a:pt x="7906" y="3703"/>
                    <a:pt x="7918" y="3703"/>
                  </a:cubicBezTo>
                  <a:cubicBezTo>
                    <a:pt x="7989" y="3680"/>
                    <a:pt x="8061" y="3644"/>
                    <a:pt x="8144" y="3632"/>
                  </a:cubicBezTo>
                  <a:cubicBezTo>
                    <a:pt x="8156" y="3632"/>
                    <a:pt x="8168" y="3620"/>
                    <a:pt x="8180" y="3620"/>
                  </a:cubicBezTo>
                  <a:cubicBezTo>
                    <a:pt x="8275" y="3584"/>
                    <a:pt x="8358" y="3549"/>
                    <a:pt x="8453" y="3513"/>
                  </a:cubicBezTo>
                  <a:cubicBezTo>
                    <a:pt x="8477" y="3501"/>
                    <a:pt x="8501" y="3501"/>
                    <a:pt x="8525" y="3489"/>
                  </a:cubicBezTo>
                  <a:cubicBezTo>
                    <a:pt x="8584" y="3453"/>
                    <a:pt x="8656" y="3430"/>
                    <a:pt x="8715" y="3394"/>
                  </a:cubicBezTo>
                  <a:cubicBezTo>
                    <a:pt x="8751" y="3382"/>
                    <a:pt x="8763" y="3370"/>
                    <a:pt x="8799" y="3370"/>
                  </a:cubicBezTo>
                  <a:cubicBezTo>
                    <a:pt x="8882" y="3322"/>
                    <a:pt x="8954" y="3275"/>
                    <a:pt x="9037" y="3227"/>
                  </a:cubicBezTo>
                  <a:cubicBezTo>
                    <a:pt x="9049" y="3215"/>
                    <a:pt x="9073" y="3203"/>
                    <a:pt x="9096" y="3191"/>
                  </a:cubicBezTo>
                  <a:cubicBezTo>
                    <a:pt x="9108" y="3168"/>
                    <a:pt x="9132" y="3156"/>
                    <a:pt x="9156" y="3156"/>
                  </a:cubicBezTo>
                  <a:cubicBezTo>
                    <a:pt x="9180" y="3144"/>
                    <a:pt x="9215" y="3108"/>
                    <a:pt x="9239" y="3096"/>
                  </a:cubicBezTo>
                  <a:cubicBezTo>
                    <a:pt x="9275" y="3084"/>
                    <a:pt x="9299" y="3049"/>
                    <a:pt x="9335" y="3037"/>
                  </a:cubicBezTo>
                  <a:cubicBezTo>
                    <a:pt x="9358" y="3025"/>
                    <a:pt x="9394" y="2989"/>
                    <a:pt x="9418" y="2977"/>
                  </a:cubicBezTo>
                  <a:cubicBezTo>
                    <a:pt x="9454" y="2965"/>
                    <a:pt x="9477" y="2929"/>
                    <a:pt x="9489" y="2918"/>
                  </a:cubicBezTo>
                  <a:cubicBezTo>
                    <a:pt x="9525" y="2906"/>
                    <a:pt x="9549" y="2870"/>
                    <a:pt x="9585" y="2858"/>
                  </a:cubicBezTo>
                  <a:cubicBezTo>
                    <a:pt x="9608" y="2846"/>
                    <a:pt x="9632" y="2810"/>
                    <a:pt x="9656" y="2799"/>
                  </a:cubicBezTo>
                  <a:cubicBezTo>
                    <a:pt x="9692" y="2787"/>
                    <a:pt x="9704" y="2751"/>
                    <a:pt x="9727" y="2739"/>
                  </a:cubicBezTo>
                  <a:lnTo>
                    <a:pt x="9763" y="2715"/>
                  </a:lnTo>
                  <a:cubicBezTo>
                    <a:pt x="9775" y="2691"/>
                    <a:pt x="9811" y="2679"/>
                    <a:pt x="9823" y="2656"/>
                  </a:cubicBezTo>
                  <a:lnTo>
                    <a:pt x="9835" y="2632"/>
                  </a:lnTo>
                  <a:cubicBezTo>
                    <a:pt x="9882" y="2596"/>
                    <a:pt x="9906" y="2560"/>
                    <a:pt x="9942" y="2513"/>
                  </a:cubicBezTo>
                  <a:lnTo>
                    <a:pt x="9966" y="2489"/>
                  </a:lnTo>
                  <a:cubicBezTo>
                    <a:pt x="10001" y="2453"/>
                    <a:pt x="10025" y="2418"/>
                    <a:pt x="10061" y="2382"/>
                  </a:cubicBezTo>
                  <a:lnTo>
                    <a:pt x="10073" y="2370"/>
                  </a:lnTo>
                  <a:cubicBezTo>
                    <a:pt x="10073" y="2370"/>
                    <a:pt x="10073" y="2358"/>
                    <a:pt x="10085" y="2358"/>
                  </a:cubicBezTo>
                  <a:cubicBezTo>
                    <a:pt x="10108" y="2334"/>
                    <a:pt x="10108" y="2322"/>
                    <a:pt x="10120" y="2322"/>
                  </a:cubicBezTo>
                  <a:cubicBezTo>
                    <a:pt x="10144" y="2298"/>
                    <a:pt x="10168" y="2251"/>
                    <a:pt x="10192" y="2215"/>
                  </a:cubicBezTo>
                  <a:cubicBezTo>
                    <a:pt x="10204" y="2203"/>
                    <a:pt x="10228" y="2179"/>
                    <a:pt x="10228" y="2156"/>
                  </a:cubicBezTo>
                  <a:cubicBezTo>
                    <a:pt x="10239" y="2132"/>
                    <a:pt x="10263" y="2096"/>
                    <a:pt x="10287" y="2072"/>
                  </a:cubicBezTo>
                  <a:cubicBezTo>
                    <a:pt x="10287" y="2060"/>
                    <a:pt x="10299" y="2060"/>
                    <a:pt x="10299" y="2037"/>
                  </a:cubicBezTo>
                  <a:cubicBezTo>
                    <a:pt x="10299" y="2025"/>
                    <a:pt x="10311" y="2013"/>
                    <a:pt x="10311" y="2013"/>
                  </a:cubicBezTo>
                  <a:cubicBezTo>
                    <a:pt x="10323" y="1977"/>
                    <a:pt x="10347" y="1953"/>
                    <a:pt x="10358" y="1941"/>
                  </a:cubicBezTo>
                  <a:cubicBezTo>
                    <a:pt x="10370" y="1917"/>
                    <a:pt x="10370" y="1894"/>
                    <a:pt x="10382" y="1858"/>
                  </a:cubicBezTo>
                  <a:cubicBezTo>
                    <a:pt x="10406" y="1834"/>
                    <a:pt x="10418" y="1798"/>
                    <a:pt x="10418" y="1787"/>
                  </a:cubicBezTo>
                  <a:cubicBezTo>
                    <a:pt x="10418" y="1775"/>
                    <a:pt x="10430" y="1763"/>
                    <a:pt x="10430" y="1739"/>
                  </a:cubicBezTo>
                  <a:cubicBezTo>
                    <a:pt x="10430" y="1727"/>
                    <a:pt x="10430" y="1727"/>
                    <a:pt x="10442" y="1715"/>
                  </a:cubicBezTo>
                  <a:cubicBezTo>
                    <a:pt x="10466" y="1679"/>
                    <a:pt x="10466" y="1667"/>
                    <a:pt x="10478" y="1644"/>
                  </a:cubicBezTo>
                  <a:cubicBezTo>
                    <a:pt x="10478" y="1608"/>
                    <a:pt x="10489" y="1596"/>
                    <a:pt x="10489" y="1560"/>
                  </a:cubicBezTo>
                  <a:cubicBezTo>
                    <a:pt x="10489" y="1536"/>
                    <a:pt x="10501" y="1525"/>
                    <a:pt x="10501" y="1489"/>
                  </a:cubicBezTo>
                  <a:cubicBezTo>
                    <a:pt x="10501" y="1477"/>
                    <a:pt x="10501" y="1465"/>
                    <a:pt x="10525" y="1441"/>
                  </a:cubicBezTo>
                  <a:lnTo>
                    <a:pt x="10525" y="1429"/>
                  </a:lnTo>
                  <a:cubicBezTo>
                    <a:pt x="10525" y="1406"/>
                    <a:pt x="10537" y="1370"/>
                    <a:pt x="10537" y="1358"/>
                  </a:cubicBezTo>
                  <a:cubicBezTo>
                    <a:pt x="10537" y="1322"/>
                    <a:pt x="10537" y="1310"/>
                    <a:pt x="10549" y="1286"/>
                  </a:cubicBezTo>
                  <a:lnTo>
                    <a:pt x="10549" y="1203"/>
                  </a:lnTo>
                  <a:lnTo>
                    <a:pt x="10549" y="1132"/>
                  </a:lnTo>
                  <a:lnTo>
                    <a:pt x="10549" y="1120"/>
                  </a:lnTo>
                  <a:lnTo>
                    <a:pt x="10549" y="1"/>
                  </a:lnTo>
                  <a:cubicBezTo>
                    <a:pt x="10549" y="36"/>
                    <a:pt x="10549" y="48"/>
                    <a:pt x="10537" y="72"/>
                  </a:cubicBezTo>
                  <a:lnTo>
                    <a:pt x="10537" y="108"/>
                  </a:lnTo>
                  <a:lnTo>
                    <a:pt x="10537" y="155"/>
                  </a:lnTo>
                  <a:cubicBezTo>
                    <a:pt x="10537" y="179"/>
                    <a:pt x="10525" y="191"/>
                    <a:pt x="10525" y="227"/>
                  </a:cubicBezTo>
                  <a:lnTo>
                    <a:pt x="10525" y="251"/>
                  </a:lnTo>
                  <a:cubicBezTo>
                    <a:pt x="10525" y="274"/>
                    <a:pt x="10525" y="286"/>
                    <a:pt x="10513" y="298"/>
                  </a:cubicBezTo>
                  <a:cubicBezTo>
                    <a:pt x="10513" y="334"/>
                    <a:pt x="10489" y="346"/>
                    <a:pt x="10489" y="370"/>
                  </a:cubicBezTo>
                  <a:cubicBezTo>
                    <a:pt x="10489" y="393"/>
                    <a:pt x="10489" y="393"/>
                    <a:pt x="10478" y="405"/>
                  </a:cubicBezTo>
                  <a:cubicBezTo>
                    <a:pt x="10478" y="417"/>
                    <a:pt x="10478" y="429"/>
                    <a:pt x="10466" y="429"/>
                  </a:cubicBezTo>
                  <a:cubicBezTo>
                    <a:pt x="10442" y="465"/>
                    <a:pt x="10442" y="477"/>
                    <a:pt x="10430" y="513"/>
                  </a:cubicBezTo>
                  <a:cubicBezTo>
                    <a:pt x="10430" y="524"/>
                    <a:pt x="10418" y="536"/>
                    <a:pt x="10418" y="536"/>
                  </a:cubicBezTo>
                  <a:cubicBezTo>
                    <a:pt x="10418" y="548"/>
                    <a:pt x="10406" y="572"/>
                    <a:pt x="10406" y="572"/>
                  </a:cubicBezTo>
                  <a:cubicBezTo>
                    <a:pt x="10382" y="596"/>
                    <a:pt x="10370" y="608"/>
                    <a:pt x="10370" y="644"/>
                  </a:cubicBezTo>
                  <a:cubicBezTo>
                    <a:pt x="10370" y="655"/>
                    <a:pt x="10358" y="667"/>
                    <a:pt x="10358" y="691"/>
                  </a:cubicBezTo>
                  <a:cubicBezTo>
                    <a:pt x="10358" y="703"/>
                    <a:pt x="10347" y="703"/>
                    <a:pt x="10347" y="715"/>
                  </a:cubicBezTo>
                  <a:cubicBezTo>
                    <a:pt x="10323" y="751"/>
                    <a:pt x="10311" y="763"/>
                    <a:pt x="10299" y="786"/>
                  </a:cubicBezTo>
                  <a:cubicBezTo>
                    <a:pt x="10299" y="810"/>
                    <a:pt x="10287" y="822"/>
                    <a:pt x="10287" y="834"/>
                  </a:cubicBezTo>
                  <a:cubicBezTo>
                    <a:pt x="10287" y="846"/>
                    <a:pt x="10263" y="846"/>
                    <a:pt x="10263" y="870"/>
                  </a:cubicBezTo>
                  <a:cubicBezTo>
                    <a:pt x="10251" y="894"/>
                    <a:pt x="10239" y="905"/>
                    <a:pt x="10228" y="941"/>
                  </a:cubicBezTo>
                  <a:cubicBezTo>
                    <a:pt x="10204" y="953"/>
                    <a:pt x="10204" y="965"/>
                    <a:pt x="10192" y="989"/>
                  </a:cubicBezTo>
                  <a:cubicBezTo>
                    <a:pt x="10192" y="989"/>
                    <a:pt x="10192" y="1001"/>
                    <a:pt x="10180" y="1001"/>
                  </a:cubicBezTo>
                  <a:cubicBezTo>
                    <a:pt x="10168" y="1025"/>
                    <a:pt x="10144" y="1048"/>
                    <a:pt x="10120" y="1072"/>
                  </a:cubicBezTo>
                  <a:cubicBezTo>
                    <a:pt x="10120" y="1072"/>
                    <a:pt x="10120" y="1084"/>
                    <a:pt x="10108" y="1084"/>
                  </a:cubicBezTo>
                  <a:cubicBezTo>
                    <a:pt x="10085" y="1108"/>
                    <a:pt x="10073" y="1120"/>
                    <a:pt x="10073" y="1132"/>
                  </a:cubicBezTo>
                  <a:cubicBezTo>
                    <a:pt x="10061" y="1167"/>
                    <a:pt x="10025" y="1179"/>
                    <a:pt x="10013" y="1203"/>
                  </a:cubicBezTo>
                  <a:lnTo>
                    <a:pt x="9966" y="1251"/>
                  </a:lnTo>
                  <a:lnTo>
                    <a:pt x="9954" y="1263"/>
                  </a:lnTo>
                  <a:cubicBezTo>
                    <a:pt x="9942" y="1298"/>
                    <a:pt x="9906" y="1310"/>
                    <a:pt x="9882" y="1346"/>
                  </a:cubicBezTo>
                  <a:cubicBezTo>
                    <a:pt x="9870" y="1358"/>
                    <a:pt x="9847" y="1382"/>
                    <a:pt x="9823" y="1406"/>
                  </a:cubicBezTo>
                  <a:lnTo>
                    <a:pt x="9751" y="1477"/>
                  </a:lnTo>
                  <a:lnTo>
                    <a:pt x="9716" y="1501"/>
                  </a:lnTo>
                  <a:lnTo>
                    <a:pt x="9692" y="1536"/>
                  </a:lnTo>
                  <a:cubicBezTo>
                    <a:pt x="9656" y="1560"/>
                    <a:pt x="9632" y="1584"/>
                    <a:pt x="9596" y="1608"/>
                  </a:cubicBezTo>
                  <a:lnTo>
                    <a:pt x="9573" y="1644"/>
                  </a:lnTo>
                  <a:lnTo>
                    <a:pt x="9537" y="1667"/>
                  </a:lnTo>
                  <a:cubicBezTo>
                    <a:pt x="9513" y="1703"/>
                    <a:pt x="9477" y="1715"/>
                    <a:pt x="9430" y="1739"/>
                  </a:cubicBezTo>
                  <a:lnTo>
                    <a:pt x="9406" y="1775"/>
                  </a:lnTo>
                  <a:lnTo>
                    <a:pt x="9370" y="1798"/>
                  </a:lnTo>
                  <a:cubicBezTo>
                    <a:pt x="9335" y="1834"/>
                    <a:pt x="9299" y="1858"/>
                    <a:pt x="9251" y="1882"/>
                  </a:cubicBezTo>
                  <a:cubicBezTo>
                    <a:pt x="9239" y="1882"/>
                    <a:pt x="9239" y="1894"/>
                    <a:pt x="9227" y="1894"/>
                  </a:cubicBezTo>
                  <a:cubicBezTo>
                    <a:pt x="9215" y="1894"/>
                    <a:pt x="9215" y="1906"/>
                    <a:pt x="9192" y="1906"/>
                  </a:cubicBezTo>
                  <a:cubicBezTo>
                    <a:pt x="9132" y="1953"/>
                    <a:pt x="9073" y="1977"/>
                    <a:pt x="9001" y="2025"/>
                  </a:cubicBezTo>
                  <a:cubicBezTo>
                    <a:pt x="8930" y="2072"/>
                    <a:pt x="8834" y="2120"/>
                    <a:pt x="8763" y="2156"/>
                  </a:cubicBezTo>
                  <a:cubicBezTo>
                    <a:pt x="8739" y="2179"/>
                    <a:pt x="8715" y="2191"/>
                    <a:pt x="8692" y="2191"/>
                  </a:cubicBezTo>
                  <a:cubicBezTo>
                    <a:pt x="8632" y="2215"/>
                    <a:pt x="8561" y="2251"/>
                    <a:pt x="8501" y="2275"/>
                  </a:cubicBezTo>
                  <a:cubicBezTo>
                    <a:pt x="8477" y="2298"/>
                    <a:pt x="8453" y="2298"/>
                    <a:pt x="8442" y="2310"/>
                  </a:cubicBezTo>
                  <a:cubicBezTo>
                    <a:pt x="8346" y="2358"/>
                    <a:pt x="8263" y="2382"/>
                    <a:pt x="8168" y="2418"/>
                  </a:cubicBezTo>
                  <a:cubicBezTo>
                    <a:pt x="8156" y="2418"/>
                    <a:pt x="8144" y="2429"/>
                    <a:pt x="8120" y="2429"/>
                  </a:cubicBezTo>
                  <a:cubicBezTo>
                    <a:pt x="8049" y="2453"/>
                    <a:pt x="7977" y="2489"/>
                    <a:pt x="7906" y="2501"/>
                  </a:cubicBezTo>
                  <a:cubicBezTo>
                    <a:pt x="7870" y="2513"/>
                    <a:pt x="7846" y="2513"/>
                    <a:pt x="7811" y="2537"/>
                  </a:cubicBezTo>
                  <a:lnTo>
                    <a:pt x="7680" y="2572"/>
                  </a:lnTo>
                  <a:cubicBezTo>
                    <a:pt x="7644" y="2596"/>
                    <a:pt x="7608" y="2596"/>
                    <a:pt x="7572" y="2608"/>
                  </a:cubicBezTo>
                  <a:cubicBezTo>
                    <a:pt x="7525" y="2620"/>
                    <a:pt x="7489" y="2632"/>
                    <a:pt x="7441" y="2632"/>
                  </a:cubicBezTo>
                  <a:cubicBezTo>
                    <a:pt x="7406" y="2656"/>
                    <a:pt x="7370" y="2656"/>
                    <a:pt x="7334" y="2668"/>
                  </a:cubicBezTo>
                  <a:cubicBezTo>
                    <a:pt x="7287" y="2679"/>
                    <a:pt x="7251" y="2679"/>
                    <a:pt x="7203" y="2691"/>
                  </a:cubicBezTo>
                  <a:cubicBezTo>
                    <a:pt x="7168" y="2715"/>
                    <a:pt x="7132" y="2715"/>
                    <a:pt x="7096" y="2727"/>
                  </a:cubicBezTo>
                  <a:cubicBezTo>
                    <a:pt x="7049" y="2739"/>
                    <a:pt x="7013" y="2739"/>
                    <a:pt x="6965" y="2751"/>
                  </a:cubicBezTo>
                  <a:cubicBezTo>
                    <a:pt x="6929" y="2751"/>
                    <a:pt x="6894" y="2775"/>
                    <a:pt x="6858" y="2775"/>
                  </a:cubicBezTo>
                  <a:cubicBezTo>
                    <a:pt x="6751" y="2787"/>
                    <a:pt x="6668" y="2799"/>
                    <a:pt x="6560" y="2810"/>
                  </a:cubicBezTo>
                  <a:lnTo>
                    <a:pt x="6513" y="2810"/>
                  </a:lnTo>
                  <a:cubicBezTo>
                    <a:pt x="6429" y="2834"/>
                    <a:pt x="6334" y="2834"/>
                    <a:pt x="6251" y="2846"/>
                  </a:cubicBezTo>
                  <a:cubicBezTo>
                    <a:pt x="6215" y="2846"/>
                    <a:pt x="6179" y="2846"/>
                    <a:pt x="6144" y="2858"/>
                  </a:cubicBezTo>
                  <a:cubicBezTo>
                    <a:pt x="6084" y="2858"/>
                    <a:pt x="6025" y="2870"/>
                    <a:pt x="5977" y="2870"/>
                  </a:cubicBezTo>
                  <a:cubicBezTo>
                    <a:pt x="5953" y="2870"/>
                    <a:pt x="5906" y="2870"/>
                    <a:pt x="5882" y="2894"/>
                  </a:cubicBezTo>
                  <a:cubicBezTo>
                    <a:pt x="5822" y="2894"/>
                    <a:pt x="5763" y="2894"/>
                    <a:pt x="5703" y="2906"/>
                  </a:cubicBezTo>
                  <a:lnTo>
                    <a:pt x="4822" y="2906"/>
                  </a:lnTo>
                  <a:cubicBezTo>
                    <a:pt x="4763" y="2906"/>
                    <a:pt x="4715" y="2906"/>
                    <a:pt x="4655" y="2894"/>
                  </a:cubicBezTo>
                  <a:lnTo>
                    <a:pt x="4572" y="2894"/>
                  </a:lnTo>
                  <a:cubicBezTo>
                    <a:pt x="4513" y="2894"/>
                    <a:pt x="4429" y="2870"/>
                    <a:pt x="4370" y="2870"/>
                  </a:cubicBezTo>
                  <a:lnTo>
                    <a:pt x="4310" y="2870"/>
                  </a:lnTo>
                  <a:cubicBezTo>
                    <a:pt x="4227" y="2858"/>
                    <a:pt x="4155" y="2858"/>
                    <a:pt x="4060" y="2846"/>
                  </a:cubicBezTo>
                  <a:lnTo>
                    <a:pt x="4012" y="2846"/>
                  </a:lnTo>
                  <a:cubicBezTo>
                    <a:pt x="3941" y="2834"/>
                    <a:pt x="3870" y="2834"/>
                    <a:pt x="3798" y="2810"/>
                  </a:cubicBezTo>
                  <a:cubicBezTo>
                    <a:pt x="3762" y="2810"/>
                    <a:pt x="3739" y="2799"/>
                    <a:pt x="3703" y="2799"/>
                  </a:cubicBezTo>
                  <a:cubicBezTo>
                    <a:pt x="3643" y="2787"/>
                    <a:pt x="3596" y="2787"/>
                    <a:pt x="3536" y="2775"/>
                  </a:cubicBezTo>
                  <a:cubicBezTo>
                    <a:pt x="3512" y="2775"/>
                    <a:pt x="3477" y="2751"/>
                    <a:pt x="3453" y="2751"/>
                  </a:cubicBezTo>
                  <a:lnTo>
                    <a:pt x="3274" y="2715"/>
                  </a:lnTo>
                  <a:cubicBezTo>
                    <a:pt x="3239" y="2691"/>
                    <a:pt x="3215" y="2691"/>
                    <a:pt x="3167" y="2679"/>
                  </a:cubicBezTo>
                  <a:cubicBezTo>
                    <a:pt x="3108" y="2668"/>
                    <a:pt x="3060" y="2656"/>
                    <a:pt x="3000" y="2632"/>
                  </a:cubicBezTo>
                  <a:cubicBezTo>
                    <a:pt x="2977" y="2620"/>
                    <a:pt x="2941" y="2620"/>
                    <a:pt x="2917" y="2608"/>
                  </a:cubicBezTo>
                  <a:cubicBezTo>
                    <a:pt x="2822" y="2572"/>
                    <a:pt x="2750" y="2560"/>
                    <a:pt x="2667" y="2537"/>
                  </a:cubicBezTo>
                  <a:cubicBezTo>
                    <a:pt x="2643" y="2537"/>
                    <a:pt x="2631" y="2513"/>
                    <a:pt x="2619" y="2513"/>
                  </a:cubicBezTo>
                  <a:cubicBezTo>
                    <a:pt x="2524" y="2489"/>
                    <a:pt x="2429" y="2453"/>
                    <a:pt x="2334" y="2418"/>
                  </a:cubicBezTo>
                  <a:cubicBezTo>
                    <a:pt x="2286" y="2394"/>
                    <a:pt x="2262" y="2382"/>
                    <a:pt x="2227" y="2370"/>
                  </a:cubicBezTo>
                  <a:cubicBezTo>
                    <a:pt x="2203" y="2358"/>
                    <a:pt x="2167" y="2334"/>
                    <a:pt x="2143" y="2334"/>
                  </a:cubicBezTo>
                  <a:cubicBezTo>
                    <a:pt x="2096" y="2322"/>
                    <a:pt x="2048" y="2310"/>
                    <a:pt x="2024" y="2275"/>
                  </a:cubicBezTo>
                  <a:cubicBezTo>
                    <a:pt x="1988" y="2263"/>
                    <a:pt x="1965" y="2251"/>
                    <a:pt x="1953" y="2251"/>
                  </a:cubicBezTo>
                  <a:cubicBezTo>
                    <a:pt x="1905" y="2239"/>
                    <a:pt x="1857" y="2203"/>
                    <a:pt x="1810" y="2191"/>
                  </a:cubicBezTo>
                  <a:cubicBezTo>
                    <a:pt x="1798" y="2179"/>
                    <a:pt x="1774" y="2179"/>
                    <a:pt x="1750" y="2156"/>
                  </a:cubicBezTo>
                  <a:cubicBezTo>
                    <a:pt x="1691" y="2132"/>
                    <a:pt x="1619" y="2084"/>
                    <a:pt x="1560" y="2060"/>
                  </a:cubicBezTo>
                  <a:cubicBezTo>
                    <a:pt x="1500" y="2013"/>
                    <a:pt x="1429" y="1977"/>
                    <a:pt x="1369" y="1941"/>
                  </a:cubicBezTo>
                  <a:cubicBezTo>
                    <a:pt x="1357" y="1917"/>
                    <a:pt x="1322" y="1906"/>
                    <a:pt x="1310" y="1894"/>
                  </a:cubicBezTo>
                  <a:cubicBezTo>
                    <a:pt x="1262" y="1858"/>
                    <a:pt x="1238" y="1834"/>
                    <a:pt x="1191" y="1822"/>
                  </a:cubicBezTo>
                  <a:cubicBezTo>
                    <a:pt x="1155" y="1798"/>
                    <a:pt x="1143" y="1787"/>
                    <a:pt x="1119" y="1775"/>
                  </a:cubicBezTo>
                  <a:cubicBezTo>
                    <a:pt x="1084" y="1739"/>
                    <a:pt x="1060" y="1727"/>
                    <a:pt x="1024" y="1703"/>
                  </a:cubicBezTo>
                  <a:cubicBezTo>
                    <a:pt x="1000" y="1679"/>
                    <a:pt x="976" y="1667"/>
                    <a:pt x="964" y="1644"/>
                  </a:cubicBezTo>
                  <a:cubicBezTo>
                    <a:pt x="941" y="1608"/>
                    <a:pt x="905" y="1596"/>
                    <a:pt x="881" y="1560"/>
                  </a:cubicBezTo>
                  <a:lnTo>
                    <a:pt x="822" y="1501"/>
                  </a:lnTo>
                  <a:cubicBezTo>
                    <a:pt x="786" y="1477"/>
                    <a:pt x="762" y="1465"/>
                    <a:pt x="738" y="1429"/>
                  </a:cubicBezTo>
                  <a:lnTo>
                    <a:pt x="679" y="1370"/>
                  </a:lnTo>
                  <a:lnTo>
                    <a:pt x="607" y="1298"/>
                  </a:lnTo>
                  <a:cubicBezTo>
                    <a:pt x="595" y="1286"/>
                    <a:pt x="583" y="1251"/>
                    <a:pt x="548" y="1239"/>
                  </a:cubicBezTo>
                  <a:cubicBezTo>
                    <a:pt x="536" y="1203"/>
                    <a:pt x="500" y="1191"/>
                    <a:pt x="488" y="1167"/>
                  </a:cubicBezTo>
                  <a:cubicBezTo>
                    <a:pt x="476" y="1144"/>
                    <a:pt x="464" y="1120"/>
                    <a:pt x="441" y="1108"/>
                  </a:cubicBezTo>
                  <a:cubicBezTo>
                    <a:pt x="429" y="1072"/>
                    <a:pt x="405" y="1060"/>
                    <a:pt x="381" y="1025"/>
                  </a:cubicBezTo>
                  <a:cubicBezTo>
                    <a:pt x="369" y="1013"/>
                    <a:pt x="357" y="989"/>
                    <a:pt x="345" y="965"/>
                  </a:cubicBezTo>
                  <a:cubicBezTo>
                    <a:pt x="322" y="941"/>
                    <a:pt x="310" y="929"/>
                    <a:pt x="298" y="894"/>
                  </a:cubicBezTo>
                  <a:cubicBezTo>
                    <a:pt x="286" y="870"/>
                    <a:pt x="262" y="846"/>
                    <a:pt x="250" y="822"/>
                  </a:cubicBezTo>
                  <a:cubicBezTo>
                    <a:pt x="238" y="786"/>
                    <a:pt x="226" y="774"/>
                    <a:pt x="202" y="751"/>
                  </a:cubicBezTo>
                  <a:cubicBezTo>
                    <a:pt x="191" y="715"/>
                    <a:pt x="191" y="703"/>
                    <a:pt x="179" y="667"/>
                  </a:cubicBezTo>
                  <a:cubicBezTo>
                    <a:pt x="167" y="644"/>
                    <a:pt x="143" y="632"/>
                    <a:pt x="143" y="596"/>
                  </a:cubicBezTo>
                  <a:cubicBezTo>
                    <a:pt x="131" y="572"/>
                    <a:pt x="131" y="548"/>
                    <a:pt x="119" y="524"/>
                  </a:cubicBezTo>
                  <a:cubicBezTo>
                    <a:pt x="107" y="489"/>
                    <a:pt x="107" y="477"/>
                    <a:pt x="83" y="453"/>
                  </a:cubicBezTo>
                  <a:cubicBezTo>
                    <a:pt x="71" y="417"/>
                    <a:pt x="71" y="405"/>
                    <a:pt x="71" y="370"/>
                  </a:cubicBezTo>
                  <a:cubicBezTo>
                    <a:pt x="60" y="346"/>
                    <a:pt x="60" y="334"/>
                    <a:pt x="60" y="298"/>
                  </a:cubicBezTo>
                  <a:cubicBezTo>
                    <a:pt x="60" y="274"/>
                    <a:pt x="48" y="251"/>
                    <a:pt x="48" y="227"/>
                  </a:cubicBezTo>
                  <a:cubicBezTo>
                    <a:pt x="48" y="191"/>
                    <a:pt x="24" y="179"/>
                    <a:pt x="24" y="155"/>
                  </a:cubicBezTo>
                  <a:cubicBezTo>
                    <a:pt x="24" y="120"/>
                    <a:pt x="24" y="108"/>
                    <a:pt x="12" y="72"/>
                  </a:cubicBezTo>
                  <a:cubicBezTo>
                    <a:pt x="12" y="48"/>
                    <a:pt x="12" y="36"/>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1824;p42">
              <a:extLst>
                <a:ext uri="{FF2B5EF4-FFF2-40B4-BE49-F238E27FC236}">
                  <a16:creationId xmlns:a16="http://schemas.microsoft.com/office/drawing/2014/main" id="{E68D88EA-C0A4-1213-D506-AA269525025B}"/>
                </a:ext>
              </a:extLst>
            </p:cNvPr>
            <p:cNvSpPr/>
            <p:nvPr/>
          </p:nvSpPr>
          <p:spPr>
            <a:xfrm>
              <a:off x="5025779" y="3005639"/>
              <a:ext cx="137510" cy="73878"/>
            </a:xfrm>
            <a:custGeom>
              <a:avLst/>
              <a:gdLst/>
              <a:ahLst/>
              <a:cxnLst/>
              <a:rect l="l" t="t" r="r" b="b"/>
              <a:pathLst>
                <a:path w="4657" h="2502" extrusionOk="0">
                  <a:moveTo>
                    <a:pt x="2757" y="513"/>
                  </a:moveTo>
                  <a:cubicBezTo>
                    <a:pt x="2855" y="513"/>
                    <a:pt x="2968" y="534"/>
                    <a:pt x="3096" y="584"/>
                  </a:cubicBezTo>
                  <a:lnTo>
                    <a:pt x="2513" y="918"/>
                  </a:lnTo>
                  <a:cubicBezTo>
                    <a:pt x="2382" y="775"/>
                    <a:pt x="2334" y="656"/>
                    <a:pt x="2477" y="584"/>
                  </a:cubicBezTo>
                  <a:cubicBezTo>
                    <a:pt x="2553" y="540"/>
                    <a:pt x="2646" y="513"/>
                    <a:pt x="2757" y="513"/>
                  </a:cubicBezTo>
                  <a:close/>
                  <a:moveTo>
                    <a:pt x="2215" y="1561"/>
                  </a:moveTo>
                  <a:cubicBezTo>
                    <a:pt x="2334" y="1692"/>
                    <a:pt x="2382" y="1811"/>
                    <a:pt x="2227" y="1906"/>
                  </a:cubicBezTo>
                  <a:cubicBezTo>
                    <a:pt x="2159" y="1943"/>
                    <a:pt x="2075" y="1964"/>
                    <a:pt x="1973" y="1964"/>
                  </a:cubicBezTo>
                  <a:cubicBezTo>
                    <a:pt x="1879" y="1964"/>
                    <a:pt x="1770" y="1946"/>
                    <a:pt x="1644" y="1906"/>
                  </a:cubicBezTo>
                  <a:lnTo>
                    <a:pt x="2215" y="1561"/>
                  </a:lnTo>
                  <a:close/>
                  <a:moveTo>
                    <a:pt x="4108" y="1"/>
                  </a:moveTo>
                  <a:lnTo>
                    <a:pt x="3644" y="263"/>
                  </a:lnTo>
                  <a:cubicBezTo>
                    <a:pt x="3273" y="99"/>
                    <a:pt x="2912" y="25"/>
                    <a:pt x="2590" y="25"/>
                  </a:cubicBezTo>
                  <a:cubicBezTo>
                    <a:pt x="2281" y="25"/>
                    <a:pt x="2008" y="93"/>
                    <a:pt x="1799" y="215"/>
                  </a:cubicBezTo>
                  <a:cubicBezTo>
                    <a:pt x="1215" y="560"/>
                    <a:pt x="1572" y="953"/>
                    <a:pt x="1918" y="1275"/>
                  </a:cubicBezTo>
                  <a:lnTo>
                    <a:pt x="1227" y="1680"/>
                  </a:lnTo>
                  <a:cubicBezTo>
                    <a:pt x="965" y="1489"/>
                    <a:pt x="787" y="1263"/>
                    <a:pt x="727" y="1049"/>
                  </a:cubicBezTo>
                  <a:lnTo>
                    <a:pt x="1" y="1215"/>
                  </a:lnTo>
                  <a:cubicBezTo>
                    <a:pt x="37" y="1453"/>
                    <a:pt x="310" y="1751"/>
                    <a:pt x="691" y="2001"/>
                  </a:cubicBezTo>
                  <a:lnTo>
                    <a:pt x="251" y="2263"/>
                  </a:lnTo>
                  <a:lnTo>
                    <a:pt x="334" y="2299"/>
                  </a:lnTo>
                  <a:lnTo>
                    <a:pt x="668" y="2501"/>
                  </a:lnTo>
                  <a:lnTo>
                    <a:pt x="1132" y="2227"/>
                  </a:lnTo>
                  <a:cubicBezTo>
                    <a:pt x="1477" y="2376"/>
                    <a:pt x="1822" y="2445"/>
                    <a:pt x="2135" y="2445"/>
                  </a:cubicBezTo>
                  <a:cubicBezTo>
                    <a:pt x="2448" y="2445"/>
                    <a:pt x="2727" y="2376"/>
                    <a:pt x="2942" y="2251"/>
                  </a:cubicBezTo>
                  <a:cubicBezTo>
                    <a:pt x="3525" y="1906"/>
                    <a:pt x="3168" y="1537"/>
                    <a:pt x="2823" y="1203"/>
                  </a:cubicBezTo>
                  <a:lnTo>
                    <a:pt x="3525" y="799"/>
                  </a:lnTo>
                  <a:cubicBezTo>
                    <a:pt x="3704" y="930"/>
                    <a:pt x="3847" y="1096"/>
                    <a:pt x="3942" y="1287"/>
                  </a:cubicBezTo>
                  <a:lnTo>
                    <a:pt x="4656" y="1108"/>
                  </a:lnTo>
                  <a:cubicBezTo>
                    <a:pt x="4561" y="906"/>
                    <a:pt x="4358" y="680"/>
                    <a:pt x="4073" y="489"/>
                  </a:cubicBezTo>
                  <a:lnTo>
                    <a:pt x="4525" y="239"/>
                  </a:lnTo>
                  <a:lnTo>
                    <a:pt x="41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1825;p42">
              <a:extLst>
                <a:ext uri="{FF2B5EF4-FFF2-40B4-BE49-F238E27FC236}">
                  <a16:creationId xmlns:a16="http://schemas.microsoft.com/office/drawing/2014/main" id="{72C7EAA2-25F6-757C-C15A-E6B7DEEFC46D}"/>
                </a:ext>
              </a:extLst>
            </p:cNvPr>
            <p:cNvSpPr/>
            <p:nvPr/>
          </p:nvSpPr>
          <p:spPr>
            <a:xfrm>
              <a:off x="5161842" y="3196210"/>
              <a:ext cx="313257" cy="180708"/>
            </a:xfrm>
            <a:custGeom>
              <a:avLst/>
              <a:gdLst/>
              <a:ahLst/>
              <a:cxnLst/>
              <a:rect l="l" t="t" r="r" b="b"/>
              <a:pathLst>
                <a:path w="10609" h="6120" extrusionOk="0">
                  <a:moveTo>
                    <a:pt x="5275" y="0"/>
                  </a:moveTo>
                  <a:cubicBezTo>
                    <a:pt x="3921" y="0"/>
                    <a:pt x="2566" y="298"/>
                    <a:pt x="1536" y="893"/>
                  </a:cubicBezTo>
                  <a:cubicBezTo>
                    <a:pt x="501" y="1488"/>
                    <a:pt x="1" y="2274"/>
                    <a:pt x="1" y="3048"/>
                  </a:cubicBezTo>
                  <a:lnTo>
                    <a:pt x="1" y="3131"/>
                  </a:lnTo>
                  <a:cubicBezTo>
                    <a:pt x="36" y="3179"/>
                    <a:pt x="36" y="3203"/>
                    <a:pt x="36" y="3215"/>
                  </a:cubicBezTo>
                  <a:cubicBezTo>
                    <a:pt x="36" y="3250"/>
                    <a:pt x="36" y="3262"/>
                    <a:pt x="48" y="3298"/>
                  </a:cubicBezTo>
                  <a:cubicBezTo>
                    <a:pt x="48" y="3322"/>
                    <a:pt x="48" y="3334"/>
                    <a:pt x="60" y="3369"/>
                  </a:cubicBezTo>
                  <a:cubicBezTo>
                    <a:pt x="60" y="3393"/>
                    <a:pt x="72" y="3405"/>
                    <a:pt x="72" y="3441"/>
                  </a:cubicBezTo>
                  <a:cubicBezTo>
                    <a:pt x="72" y="3477"/>
                    <a:pt x="96" y="3489"/>
                    <a:pt x="96" y="3512"/>
                  </a:cubicBezTo>
                  <a:cubicBezTo>
                    <a:pt x="96" y="3548"/>
                    <a:pt x="108" y="3560"/>
                    <a:pt x="108" y="3596"/>
                  </a:cubicBezTo>
                  <a:cubicBezTo>
                    <a:pt x="108" y="3620"/>
                    <a:pt x="120" y="3631"/>
                    <a:pt x="120" y="3667"/>
                  </a:cubicBezTo>
                  <a:cubicBezTo>
                    <a:pt x="131" y="3691"/>
                    <a:pt x="131" y="3703"/>
                    <a:pt x="155" y="3739"/>
                  </a:cubicBezTo>
                  <a:cubicBezTo>
                    <a:pt x="167" y="3774"/>
                    <a:pt x="167" y="3786"/>
                    <a:pt x="179" y="3810"/>
                  </a:cubicBezTo>
                  <a:cubicBezTo>
                    <a:pt x="191" y="3846"/>
                    <a:pt x="215" y="3858"/>
                    <a:pt x="215" y="3893"/>
                  </a:cubicBezTo>
                  <a:cubicBezTo>
                    <a:pt x="227" y="3917"/>
                    <a:pt x="227" y="3929"/>
                    <a:pt x="239" y="3965"/>
                  </a:cubicBezTo>
                  <a:cubicBezTo>
                    <a:pt x="251" y="3989"/>
                    <a:pt x="274" y="4001"/>
                    <a:pt x="286" y="4036"/>
                  </a:cubicBezTo>
                  <a:cubicBezTo>
                    <a:pt x="298" y="4072"/>
                    <a:pt x="310" y="4084"/>
                    <a:pt x="334" y="4108"/>
                  </a:cubicBezTo>
                  <a:cubicBezTo>
                    <a:pt x="346" y="4143"/>
                    <a:pt x="358" y="4155"/>
                    <a:pt x="370" y="4191"/>
                  </a:cubicBezTo>
                  <a:cubicBezTo>
                    <a:pt x="393" y="4203"/>
                    <a:pt x="405" y="4227"/>
                    <a:pt x="417" y="4251"/>
                  </a:cubicBezTo>
                  <a:cubicBezTo>
                    <a:pt x="429" y="4274"/>
                    <a:pt x="453" y="4286"/>
                    <a:pt x="477" y="4322"/>
                  </a:cubicBezTo>
                  <a:cubicBezTo>
                    <a:pt x="489" y="4334"/>
                    <a:pt x="512" y="4358"/>
                    <a:pt x="524" y="4382"/>
                  </a:cubicBezTo>
                  <a:cubicBezTo>
                    <a:pt x="536" y="4405"/>
                    <a:pt x="572" y="4417"/>
                    <a:pt x="584" y="4453"/>
                  </a:cubicBezTo>
                  <a:cubicBezTo>
                    <a:pt x="596" y="4465"/>
                    <a:pt x="608" y="4501"/>
                    <a:pt x="643" y="4512"/>
                  </a:cubicBezTo>
                  <a:cubicBezTo>
                    <a:pt x="655" y="4548"/>
                    <a:pt x="691" y="4560"/>
                    <a:pt x="715" y="4584"/>
                  </a:cubicBezTo>
                  <a:lnTo>
                    <a:pt x="774" y="4643"/>
                  </a:lnTo>
                  <a:lnTo>
                    <a:pt x="846" y="4715"/>
                  </a:lnTo>
                  <a:lnTo>
                    <a:pt x="905" y="4774"/>
                  </a:lnTo>
                  <a:cubicBezTo>
                    <a:pt x="941" y="4810"/>
                    <a:pt x="965" y="4822"/>
                    <a:pt x="1001" y="4858"/>
                  </a:cubicBezTo>
                  <a:cubicBezTo>
                    <a:pt x="1013" y="4870"/>
                    <a:pt x="1048" y="4882"/>
                    <a:pt x="1060" y="4917"/>
                  </a:cubicBezTo>
                  <a:cubicBezTo>
                    <a:pt x="1084" y="4941"/>
                    <a:pt x="1120" y="4953"/>
                    <a:pt x="1144" y="4989"/>
                  </a:cubicBezTo>
                  <a:cubicBezTo>
                    <a:pt x="1179" y="5001"/>
                    <a:pt x="1191" y="5013"/>
                    <a:pt x="1227" y="5036"/>
                  </a:cubicBezTo>
                  <a:cubicBezTo>
                    <a:pt x="1263" y="5060"/>
                    <a:pt x="1298" y="5096"/>
                    <a:pt x="1346" y="5108"/>
                  </a:cubicBezTo>
                  <a:cubicBezTo>
                    <a:pt x="1358" y="5120"/>
                    <a:pt x="1370" y="5132"/>
                    <a:pt x="1405" y="5155"/>
                  </a:cubicBezTo>
                  <a:cubicBezTo>
                    <a:pt x="1465" y="5191"/>
                    <a:pt x="1525" y="5227"/>
                    <a:pt x="1596" y="5274"/>
                  </a:cubicBezTo>
                  <a:cubicBezTo>
                    <a:pt x="1655" y="5298"/>
                    <a:pt x="1715" y="5346"/>
                    <a:pt x="1786" y="5370"/>
                  </a:cubicBezTo>
                  <a:cubicBezTo>
                    <a:pt x="1798" y="5394"/>
                    <a:pt x="1834" y="5394"/>
                    <a:pt x="1846" y="5405"/>
                  </a:cubicBezTo>
                  <a:cubicBezTo>
                    <a:pt x="1894" y="5417"/>
                    <a:pt x="1929" y="5453"/>
                    <a:pt x="1977" y="5465"/>
                  </a:cubicBezTo>
                  <a:cubicBezTo>
                    <a:pt x="2013" y="5477"/>
                    <a:pt x="2036" y="5489"/>
                    <a:pt x="2048" y="5489"/>
                  </a:cubicBezTo>
                  <a:cubicBezTo>
                    <a:pt x="2096" y="5513"/>
                    <a:pt x="2132" y="5536"/>
                    <a:pt x="2167" y="5548"/>
                  </a:cubicBezTo>
                  <a:cubicBezTo>
                    <a:pt x="2203" y="5572"/>
                    <a:pt x="2227" y="5584"/>
                    <a:pt x="2263" y="5584"/>
                  </a:cubicBezTo>
                  <a:cubicBezTo>
                    <a:pt x="2287" y="5596"/>
                    <a:pt x="2334" y="5608"/>
                    <a:pt x="2370" y="5632"/>
                  </a:cubicBezTo>
                  <a:cubicBezTo>
                    <a:pt x="2453" y="5655"/>
                    <a:pt x="2548" y="5703"/>
                    <a:pt x="2644" y="5727"/>
                  </a:cubicBezTo>
                  <a:cubicBezTo>
                    <a:pt x="2668" y="5727"/>
                    <a:pt x="2679" y="5751"/>
                    <a:pt x="2691" y="5751"/>
                  </a:cubicBezTo>
                  <a:cubicBezTo>
                    <a:pt x="2787" y="5775"/>
                    <a:pt x="2858" y="5810"/>
                    <a:pt x="2941" y="5822"/>
                  </a:cubicBezTo>
                  <a:cubicBezTo>
                    <a:pt x="2977" y="5834"/>
                    <a:pt x="3001" y="5834"/>
                    <a:pt x="3037" y="5846"/>
                  </a:cubicBezTo>
                  <a:cubicBezTo>
                    <a:pt x="3096" y="5870"/>
                    <a:pt x="3144" y="5882"/>
                    <a:pt x="3203" y="5894"/>
                  </a:cubicBezTo>
                  <a:cubicBezTo>
                    <a:pt x="3227" y="5906"/>
                    <a:pt x="3263" y="5906"/>
                    <a:pt x="3310" y="5929"/>
                  </a:cubicBezTo>
                  <a:lnTo>
                    <a:pt x="3489" y="5965"/>
                  </a:lnTo>
                  <a:cubicBezTo>
                    <a:pt x="3513" y="5965"/>
                    <a:pt x="3549" y="5989"/>
                    <a:pt x="3572" y="5989"/>
                  </a:cubicBezTo>
                  <a:cubicBezTo>
                    <a:pt x="3632" y="6001"/>
                    <a:pt x="3680" y="6001"/>
                    <a:pt x="3739" y="6013"/>
                  </a:cubicBezTo>
                  <a:cubicBezTo>
                    <a:pt x="3763" y="6013"/>
                    <a:pt x="3799" y="6036"/>
                    <a:pt x="3822" y="6036"/>
                  </a:cubicBezTo>
                  <a:cubicBezTo>
                    <a:pt x="3906" y="6048"/>
                    <a:pt x="3977" y="6060"/>
                    <a:pt x="4049" y="6060"/>
                  </a:cubicBezTo>
                  <a:lnTo>
                    <a:pt x="4096" y="6060"/>
                  </a:lnTo>
                  <a:cubicBezTo>
                    <a:pt x="4180" y="6072"/>
                    <a:pt x="4263" y="6096"/>
                    <a:pt x="4346" y="6096"/>
                  </a:cubicBezTo>
                  <a:lnTo>
                    <a:pt x="4406" y="6096"/>
                  </a:lnTo>
                  <a:cubicBezTo>
                    <a:pt x="4465" y="6096"/>
                    <a:pt x="4537" y="6108"/>
                    <a:pt x="4596" y="6108"/>
                  </a:cubicBezTo>
                  <a:lnTo>
                    <a:pt x="4692" y="6108"/>
                  </a:lnTo>
                  <a:cubicBezTo>
                    <a:pt x="4751" y="6108"/>
                    <a:pt x="4799" y="6120"/>
                    <a:pt x="4846" y="6120"/>
                  </a:cubicBezTo>
                  <a:lnTo>
                    <a:pt x="5727" y="6120"/>
                  </a:lnTo>
                  <a:cubicBezTo>
                    <a:pt x="5787" y="6120"/>
                    <a:pt x="5846" y="6120"/>
                    <a:pt x="5906" y="6108"/>
                  </a:cubicBezTo>
                  <a:cubicBezTo>
                    <a:pt x="5942" y="6108"/>
                    <a:pt x="5989" y="6108"/>
                    <a:pt x="6013" y="6096"/>
                  </a:cubicBezTo>
                  <a:cubicBezTo>
                    <a:pt x="6073" y="6096"/>
                    <a:pt x="6132" y="6072"/>
                    <a:pt x="6180" y="6072"/>
                  </a:cubicBezTo>
                  <a:cubicBezTo>
                    <a:pt x="6204" y="6072"/>
                    <a:pt x="6251" y="6072"/>
                    <a:pt x="6287" y="6060"/>
                  </a:cubicBezTo>
                  <a:cubicBezTo>
                    <a:pt x="6370" y="6048"/>
                    <a:pt x="6466" y="6048"/>
                    <a:pt x="6549" y="6036"/>
                  </a:cubicBezTo>
                  <a:lnTo>
                    <a:pt x="6597" y="6036"/>
                  </a:lnTo>
                  <a:cubicBezTo>
                    <a:pt x="6704" y="6013"/>
                    <a:pt x="6787" y="6001"/>
                    <a:pt x="6894" y="5989"/>
                  </a:cubicBezTo>
                  <a:cubicBezTo>
                    <a:pt x="6918" y="5989"/>
                    <a:pt x="6966" y="5977"/>
                    <a:pt x="7001" y="5977"/>
                  </a:cubicBezTo>
                  <a:cubicBezTo>
                    <a:pt x="7037" y="5953"/>
                    <a:pt x="7085" y="5953"/>
                    <a:pt x="7132" y="5941"/>
                  </a:cubicBezTo>
                  <a:cubicBezTo>
                    <a:pt x="7180" y="5929"/>
                    <a:pt x="7204" y="5929"/>
                    <a:pt x="7240" y="5906"/>
                  </a:cubicBezTo>
                  <a:cubicBezTo>
                    <a:pt x="7275" y="5894"/>
                    <a:pt x="7323" y="5894"/>
                    <a:pt x="7370" y="5882"/>
                  </a:cubicBezTo>
                  <a:cubicBezTo>
                    <a:pt x="7394" y="5870"/>
                    <a:pt x="7442" y="5870"/>
                    <a:pt x="7478" y="5846"/>
                  </a:cubicBezTo>
                  <a:cubicBezTo>
                    <a:pt x="7513" y="5834"/>
                    <a:pt x="7561" y="5822"/>
                    <a:pt x="7609" y="5822"/>
                  </a:cubicBezTo>
                  <a:cubicBezTo>
                    <a:pt x="7632" y="5810"/>
                    <a:pt x="7680" y="5810"/>
                    <a:pt x="7716" y="5786"/>
                  </a:cubicBezTo>
                  <a:lnTo>
                    <a:pt x="7847" y="5751"/>
                  </a:lnTo>
                  <a:cubicBezTo>
                    <a:pt x="7871" y="5727"/>
                    <a:pt x="7906" y="5727"/>
                    <a:pt x="7930" y="5715"/>
                  </a:cubicBezTo>
                  <a:cubicBezTo>
                    <a:pt x="8013" y="5691"/>
                    <a:pt x="8085" y="5655"/>
                    <a:pt x="8156" y="5644"/>
                  </a:cubicBezTo>
                  <a:cubicBezTo>
                    <a:pt x="8168" y="5644"/>
                    <a:pt x="8192" y="5632"/>
                    <a:pt x="8204" y="5632"/>
                  </a:cubicBezTo>
                  <a:cubicBezTo>
                    <a:pt x="8287" y="5596"/>
                    <a:pt x="8383" y="5548"/>
                    <a:pt x="8466" y="5525"/>
                  </a:cubicBezTo>
                  <a:cubicBezTo>
                    <a:pt x="8502" y="5513"/>
                    <a:pt x="8513" y="5513"/>
                    <a:pt x="8525" y="5489"/>
                  </a:cubicBezTo>
                  <a:cubicBezTo>
                    <a:pt x="8585" y="5465"/>
                    <a:pt x="8668" y="5429"/>
                    <a:pt x="8728" y="5405"/>
                  </a:cubicBezTo>
                  <a:cubicBezTo>
                    <a:pt x="8752" y="5394"/>
                    <a:pt x="8764" y="5370"/>
                    <a:pt x="8799" y="5370"/>
                  </a:cubicBezTo>
                  <a:cubicBezTo>
                    <a:pt x="8883" y="5334"/>
                    <a:pt x="8966" y="5286"/>
                    <a:pt x="9037" y="5239"/>
                  </a:cubicBezTo>
                  <a:cubicBezTo>
                    <a:pt x="9097" y="5191"/>
                    <a:pt x="9156" y="5167"/>
                    <a:pt x="9228" y="5120"/>
                  </a:cubicBezTo>
                  <a:cubicBezTo>
                    <a:pt x="9240" y="5120"/>
                    <a:pt x="9240" y="5108"/>
                    <a:pt x="9264" y="5108"/>
                  </a:cubicBezTo>
                  <a:cubicBezTo>
                    <a:pt x="9275" y="5108"/>
                    <a:pt x="9275" y="5096"/>
                    <a:pt x="9287" y="5096"/>
                  </a:cubicBezTo>
                  <a:cubicBezTo>
                    <a:pt x="9335" y="5060"/>
                    <a:pt x="9359" y="5036"/>
                    <a:pt x="9406" y="5013"/>
                  </a:cubicBezTo>
                  <a:lnTo>
                    <a:pt x="9442" y="4989"/>
                  </a:lnTo>
                  <a:lnTo>
                    <a:pt x="9466" y="4953"/>
                  </a:lnTo>
                  <a:cubicBezTo>
                    <a:pt x="9502" y="4929"/>
                    <a:pt x="9526" y="4917"/>
                    <a:pt x="9573" y="4882"/>
                  </a:cubicBezTo>
                  <a:lnTo>
                    <a:pt x="9597" y="4858"/>
                  </a:lnTo>
                  <a:lnTo>
                    <a:pt x="9633" y="4822"/>
                  </a:lnTo>
                  <a:cubicBezTo>
                    <a:pt x="9656" y="4798"/>
                    <a:pt x="9692" y="4774"/>
                    <a:pt x="9716" y="4751"/>
                  </a:cubicBezTo>
                  <a:lnTo>
                    <a:pt x="9752" y="4715"/>
                  </a:lnTo>
                  <a:lnTo>
                    <a:pt x="9776" y="4691"/>
                  </a:lnTo>
                  <a:cubicBezTo>
                    <a:pt x="9811" y="4655"/>
                    <a:pt x="9835" y="4643"/>
                    <a:pt x="9859" y="4620"/>
                  </a:cubicBezTo>
                  <a:cubicBezTo>
                    <a:pt x="9871" y="4596"/>
                    <a:pt x="9883" y="4572"/>
                    <a:pt x="9918" y="4560"/>
                  </a:cubicBezTo>
                  <a:lnTo>
                    <a:pt x="9990" y="4477"/>
                  </a:lnTo>
                  <a:lnTo>
                    <a:pt x="10002" y="4465"/>
                  </a:lnTo>
                  <a:lnTo>
                    <a:pt x="10049" y="4417"/>
                  </a:lnTo>
                  <a:cubicBezTo>
                    <a:pt x="10061" y="4393"/>
                    <a:pt x="10097" y="4382"/>
                    <a:pt x="10109" y="4346"/>
                  </a:cubicBezTo>
                  <a:cubicBezTo>
                    <a:pt x="10121" y="4334"/>
                    <a:pt x="10133" y="4322"/>
                    <a:pt x="10133" y="4298"/>
                  </a:cubicBezTo>
                  <a:cubicBezTo>
                    <a:pt x="10133" y="4298"/>
                    <a:pt x="10133" y="4286"/>
                    <a:pt x="10157" y="4286"/>
                  </a:cubicBezTo>
                  <a:cubicBezTo>
                    <a:pt x="10168" y="4262"/>
                    <a:pt x="10180" y="4239"/>
                    <a:pt x="10216" y="4215"/>
                  </a:cubicBezTo>
                  <a:cubicBezTo>
                    <a:pt x="10216" y="4215"/>
                    <a:pt x="10216" y="4203"/>
                    <a:pt x="10228" y="4203"/>
                  </a:cubicBezTo>
                  <a:cubicBezTo>
                    <a:pt x="10240" y="4179"/>
                    <a:pt x="10240" y="4167"/>
                    <a:pt x="10252" y="4155"/>
                  </a:cubicBezTo>
                  <a:cubicBezTo>
                    <a:pt x="10276" y="4120"/>
                    <a:pt x="10288" y="4108"/>
                    <a:pt x="10299" y="4084"/>
                  </a:cubicBezTo>
                  <a:cubicBezTo>
                    <a:pt x="10299" y="4060"/>
                    <a:pt x="10311" y="4060"/>
                    <a:pt x="10311" y="4048"/>
                  </a:cubicBezTo>
                  <a:cubicBezTo>
                    <a:pt x="10335" y="4036"/>
                    <a:pt x="10335" y="4024"/>
                    <a:pt x="10335" y="4001"/>
                  </a:cubicBezTo>
                  <a:cubicBezTo>
                    <a:pt x="10347" y="3977"/>
                    <a:pt x="10359" y="3965"/>
                    <a:pt x="10371" y="3929"/>
                  </a:cubicBezTo>
                  <a:cubicBezTo>
                    <a:pt x="10371" y="3917"/>
                    <a:pt x="10395" y="3917"/>
                    <a:pt x="10395" y="3905"/>
                  </a:cubicBezTo>
                  <a:cubicBezTo>
                    <a:pt x="10395" y="3881"/>
                    <a:pt x="10407" y="3870"/>
                    <a:pt x="10407" y="3858"/>
                  </a:cubicBezTo>
                  <a:cubicBezTo>
                    <a:pt x="10418" y="3822"/>
                    <a:pt x="10430" y="3810"/>
                    <a:pt x="10430" y="3786"/>
                  </a:cubicBezTo>
                  <a:cubicBezTo>
                    <a:pt x="10430" y="3762"/>
                    <a:pt x="10454" y="3750"/>
                    <a:pt x="10454" y="3750"/>
                  </a:cubicBezTo>
                  <a:cubicBezTo>
                    <a:pt x="10454" y="3739"/>
                    <a:pt x="10466" y="3727"/>
                    <a:pt x="10466" y="3727"/>
                  </a:cubicBezTo>
                  <a:cubicBezTo>
                    <a:pt x="10478" y="3691"/>
                    <a:pt x="10478" y="3679"/>
                    <a:pt x="10490" y="3643"/>
                  </a:cubicBezTo>
                  <a:cubicBezTo>
                    <a:pt x="10490" y="3631"/>
                    <a:pt x="10490" y="3620"/>
                    <a:pt x="10502" y="3620"/>
                  </a:cubicBezTo>
                  <a:cubicBezTo>
                    <a:pt x="10502" y="3608"/>
                    <a:pt x="10502" y="3608"/>
                    <a:pt x="10526" y="3584"/>
                  </a:cubicBezTo>
                  <a:cubicBezTo>
                    <a:pt x="10526" y="3560"/>
                    <a:pt x="10538" y="3548"/>
                    <a:pt x="10538" y="3512"/>
                  </a:cubicBezTo>
                  <a:cubicBezTo>
                    <a:pt x="10538" y="3500"/>
                    <a:pt x="10538" y="3489"/>
                    <a:pt x="10549" y="3465"/>
                  </a:cubicBezTo>
                  <a:lnTo>
                    <a:pt x="10549" y="3441"/>
                  </a:lnTo>
                  <a:cubicBezTo>
                    <a:pt x="10549" y="3405"/>
                    <a:pt x="10561" y="3393"/>
                    <a:pt x="10561" y="3369"/>
                  </a:cubicBezTo>
                  <a:lnTo>
                    <a:pt x="10561" y="3322"/>
                  </a:lnTo>
                  <a:lnTo>
                    <a:pt x="10561" y="3286"/>
                  </a:lnTo>
                  <a:cubicBezTo>
                    <a:pt x="10561" y="3262"/>
                    <a:pt x="10561" y="3250"/>
                    <a:pt x="10585" y="3215"/>
                  </a:cubicBezTo>
                  <a:lnTo>
                    <a:pt x="10585" y="3167"/>
                  </a:lnTo>
                  <a:lnTo>
                    <a:pt x="10585" y="3143"/>
                  </a:lnTo>
                  <a:cubicBezTo>
                    <a:pt x="10609" y="2322"/>
                    <a:pt x="10085" y="1500"/>
                    <a:pt x="9014" y="893"/>
                  </a:cubicBezTo>
                  <a:cubicBezTo>
                    <a:pt x="7984" y="298"/>
                    <a:pt x="6629" y="0"/>
                    <a:pt x="5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1826;p42">
              <a:extLst>
                <a:ext uri="{FF2B5EF4-FFF2-40B4-BE49-F238E27FC236}">
                  <a16:creationId xmlns:a16="http://schemas.microsoft.com/office/drawing/2014/main" id="{3310B9E5-DC60-FEAB-66EE-B268DE5E37A2}"/>
                </a:ext>
              </a:extLst>
            </p:cNvPr>
            <p:cNvSpPr/>
            <p:nvPr/>
          </p:nvSpPr>
          <p:spPr>
            <a:xfrm>
              <a:off x="5189982" y="3211475"/>
              <a:ext cx="260167" cy="149645"/>
            </a:xfrm>
            <a:custGeom>
              <a:avLst/>
              <a:gdLst/>
              <a:ahLst/>
              <a:cxnLst/>
              <a:rect l="l" t="t" r="r" b="b"/>
              <a:pathLst>
                <a:path w="8811" h="5068" extrusionOk="0">
                  <a:moveTo>
                    <a:pt x="4407" y="1"/>
                  </a:moveTo>
                  <a:cubicBezTo>
                    <a:pt x="3289" y="1"/>
                    <a:pt x="2173" y="245"/>
                    <a:pt x="1322" y="733"/>
                  </a:cubicBezTo>
                  <a:cubicBezTo>
                    <a:pt x="476" y="1221"/>
                    <a:pt x="60" y="1864"/>
                    <a:pt x="60" y="2519"/>
                  </a:cubicBezTo>
                  <a:lnTo>
                    <a:pt x="60" y="2579"/>
                  </a:lnTo>
                  <a:cubicBezTo>
                    <a:pt x="0" y="2638"/>
                    <a:pt x="0" y="2662"/>
                    <a:pt x="0" y="2686"/>
                  </a:cubicBezTo>
                  <a:cubicBezTo>
                    <a:pt x="0" y="2698"/>
                    <a:pt x="0" y="2733"/>
                    <a:pt x="12" y="2745"/>
                  </a:cubicBezTo>
                  <a:cubicBezTo>
                    <a:pt x="12" y="2757"/>
                    <a:pt x="12" y="2793"/>
                    <a:pt x="36" y="2805"/>
                  </a:cubicBezTo>
                  <a:cubicBezTo>
                    <a:pt x="36" y="2817"/>
                    <a:pt x="48" y="2852"/>
                    <a:pt x="48" y="2864"/>
                  </a:cubicBezTo>
                  <a:cubicBezTo>
                    <a:pt x="48" y="2876"/>
                    <a:pt x="60" y="2912"/>
                    <a:pt x="60" y="2924"/>
                  </a:cubicBezTo>
                  <a:cubicBezTo>
                    <a:pt x="60" y="2936"/>
                    <a:pt x="71" y="2972"/>
                    <a:pt x="71" y="2983"/>
                  </a:cubicBezTo>
                  <a:cubicBezTo>
                    <a:pt x="71" y="2995"/>
                    <a:pt x="95" y="3031"/>
                    <a:pt x="95" y="3043"/>
                  </a:cubicBezTo>
                  <a:cubicBezTo>
                    <a:pt x="95" y="3055"/>
                    <a:pt x="107" y="3091"/>
                    <a:pt x="119" y="3103"/>
                  </a:cubicBezTo>
                  <a:cubicBezTo>
                    <a:pt x="119" y="3114"/>
                    <a:pt x="131" y="3150"/>
                    <a:pt x="131" y="3162"/>
                  </a:cubicBezTo>
                  <a:cubicBezTo>
                    <a:pt x="155" y="3174"/>
                    <a:pt x="155" y="3210"/>
                    <a:pt x="167" y="3222"/>
                  </a:cubicBezTo>
                  <a:cubicBezTo>
                    <a:pt x="179" y="3233"/>
                    <a:pt x="179" y="3269"/>
                    <a:pt x="191" y="3281"/>
                  </a:cubicBezTo>
                  <a:cubicBezTo>
                    <a:pt x="214" y="3293"/>
                    <a:pt x="226" y="3329"/>
                    <a:pt x="226" y="3341"/>
                  </a:cubicBezTo>
                  <a:cubicBezTo>
                    <a:pt x="238" y="3353"/>
                    <a:pt x="238" y="3388"/>
                    <a:pt x="250" y="3400"/>
                  </a:cubicBezTo>
                  <a:cubicBezTo>
                    <a:pt x="274" y="3412"/>
                    <a:pt x="286" y="3448"/>
                    <a:pt x="298" y="3460"/>
                  </a:cubicBezTo>
                  <a:cubicBezTo>
                    <a:pt x="310" y="3472"/>
                    <a:pt x="333" y="3484"/>
                    <a:pt x="333" y="3519"/>
                  </a:cubicBezTo>
                  <a:cubicBezTo>
                    <a:pt x="345" y="3531"/>
                    <a:pt x="357" y="3567"/>
                    <a:pt x="369" y="3579"/>
                  </a:cubicBezTo>
                  <a:cubicBezTo>
                    <a:pt x="393" y="3591"/>
                    <a:pt x="405" y="3603"/>
                    <a:pt x="417" y="3638"/>
                  </a:cubicBezTo>
                  <a:cubicBezTo>
                    <a:pt x="429" y="3650"/>
                    <a:pt x="452" y="3686"/>
                    <a:pt x="464" y="3698"/>
                  </a:cubicBezTo>
                  <a:cubicBezTo>
                    <a:pt x="476" y="3710"/>
                    <a:pt x="488" y="3722"/>
                    <a:pt x="512" y="3757"/>
                  </a:cubicBezTo>
                  <a:lnTo>
                    <a:pt x="572" y="3817"/>
                  </a:lnTo>
                  <a:lnTo>
                    <a:pt x="607" y="3865"/>
                  </a:lnTo>
                  <a:lnTo>
                    <a:pt x="667" y="3924"/>
                  </a:lnTo>
                  <a:lnTo>
                    <a:pt x="714" y="3960"/>
                  </a:lnTo>
                  <a:cubicBezTo>
                    <a:pt x="750" y="3984"/>
                    <a:pt x="762" y="4007"/>
                    <a:pt x="786" y="4019"/>
                  </a:cubicBezTo>
                  <a:cubicBezTo>
                    <a:pt x="810" y="4043"/>
                    <a:pt x="822" y="4055"/>
                    <a:pt x="845" y="4067"/>
                  </a:cubicBezTo>
                  <a:cubicBezTo>
                    <a:pt x="881" y="4079"/>
                    <a:pt x="905" y="4115"/>
                    <a:pt x="929" y="4126"/>
                  </a:cubicBezTo>
                  <a:cubicBezTo>
                    <a:pt x="941" y="4138"/>
                    <a:pt x="953" y="4162"/>
                    <a:pt x="988" y="4174"/>
                  </a:cubicBezTo>
                  <a:cubicBezTo>
                    <a:pt x="1012" y="4198"/>
                    <a:pt x="1048" y="4222"/>
                    <a:pt x="1083" y="4234"/>
                  </a:cubicBezTo>
                  <a:cubicBezTo>
                    <a:pt x="1107" y="4246"/>
                    <a:pt x="1119" y="4246"/>
                    <a:pt x="1131" y="4257"/>
                  </a:cubicBezTo>
                  <a:cubicBezTo>
                    <a:pt x="1179" y="4293"/>
                    <a:pt x="1238" y="4317"/>
                    <a:pt x="1286" y="4353"/>
                  </a:cubicBezTo>
                  <a:cubicBezTo>
                    <a:pt x="1322" y="4376"/>
                    <a:pt x="1381" y="4412"/>
                    <a:pt x="1441" y="4436"/>
                  </a:cubicBezTo>
                  <a:cubicBezTo>
                    <a:pt x="1464" y="4460"/>
                    <a:pt x="1476" y="4460"/>
                    <a:pt x="1500" y="4472"/>
                  </a:cubicBezTo>
                  <a:cubicBezTo>
                    <a:pt x="1536" y="4484"/>
                    <a:pt x="1584" y="4496"/>
                    <a:pt x="1607" y="4531"/>
                  </a:cubicBezTo>
                  <a:cubicBezTo>
                    <a:pt x="1619" y="4543"/>
                    <a:pt x="1655" y="4543"/>
                    <a:pt x="1667" y="4555"/>
                  </a:cubicBezTo>
                  <a:cubicBezTo>
                    <a:pt x="1703" y="4579"/>
                    <a:pt x="1738" y="4591"/>
                    <a:pt x="1774" y="4603"/>
                  </a:cubicBezTo>
                  <a:cubicBezTo>
                    <a:pt x="1798" y="4615"/>
                    <a:pt x="1822" y="4615"/>
                    <a:pt x="1845" y="4638"/>
                  </a:cubicBezTo>
                  <a:cubicBezTo>
                    <a:pt x="1881" y="4650"/>
                    <a:pt x="1905" y="4662"/>
                    <a:pt x="1941" y="4662"/>
                  </a:cubicBezTo>
                  <a:cubicBezTo>
                    <a:pt x="2012" y="4698"/>
                    <a:pt x="2084" y="4722"/>
                    <a:pt x="2179" y="4757"/>
                  </a:cubicBezTo>
                  <a:cubicBezTo>
                    <a:pt x="2191" y="4757"/>
                    <a:pt x="2203" y="4769"/>
                    <a:pt x="2203" y="4769"/>
                  </a:cubicBezTo>
                  <a:cubicBezTo>
                    <a:pt x="2274" y="4793"/>
                    <a:pt x="2334" y="4817"/>
                    <a:pt x="2417" y="4829"/>
                  </a:cubicBezTo>
                  <a:cubicBezTo>
                    <a:pt x="2441" y="4829"/>
                    <a:pt x="2453" y="4841"/>
                    <a:pt x="2488" y="4841"/>
                  </a:cubicBezTo>
                  <a:cubicBezTo>
                    <a:pt x="2536" y="4853"/>
                    <a:pt x="2572" y="4877"/>
                    <a:pt x="2619" y="4877"/>
                  </a:cubicBezTo>
                  <a:cubicBezTo>
                    <a:pt x="2655" y="4877"/>
                    <a:pt x="2679" y="4888"/>
                    <a:pt x="2691" y="4888"/>
                  </a:cubicBezTo>
                  <a:cubicBezTo>
                    <a:pt x="2738" y="4900"/>
                    <a:pt x="2798" y="4912"/>
                    <a:pt x="2846" y="4912"/>
                  </a:cubicBezTo>
                  <a:cubicBezTo>
                    <a:pt x="2869" y="4912"/>
                    <a:pt x="2893" y="4936"/>
                    <a:pt x="2917" y="4936"/>
                  </a:cubicBezTo>
                  <a:cubicBezTo>
                    <a:pt x="2965" y="4948"/>
                    <a:pt x="3012" y="4948"/>
                    <a:pt x="3048" y="4960"/>
                  </a:cubicBezTo>
                  <a:cubicBezTo>
                    <a:pt x="3084" y="4960"/>
                    <a:pt x="3096" y="4972"/>
                    <a:pt x="3131" y="4972"/>
                  </a:cubicBezTo>
                  <a:cubicBezTo>
                    <a:pt x="3191" y="4996"/>
                    <a:pt x="3250" y="4996"/>
                    <a:pt x="3310" y="5008"/>
                  </a:cubicBezTo>
                  <a:lnTo>
                    <a:pt x="3334" y="5008"/>
                  </a:lnTo>
                  <a:cubicBezTo>
                    <a:pt x="3405" y="5019"/>
                    <a:pt x="3465" y="5019"/>
                    <a:pt x="3548" y="5031"/>
                  </a:cubicBezTo>
                  <a:lnTo>
                    <a:pt x="3584" y="5031"/>
                  </a:lnTo>
                  <a:cubicBezTo>
                    <a:pt x="3643" y="5031"/>
                    <a:pt x="3691" y="5055"/>
                    <a:pt x="3750" y="5055"/>
                  </a:cubicBezTo>
                  <a:lnTo>
                    <a:pt x="3822" y="5055"/>
                  </a:lnTo>
                  <a:cubicBezTo>
                    <a:pt x="3870" y="5055"/>
                    <a:pt x="3917" y="5055"/>
                    <a:pt x="3965" y="5067"/>
                  </a:cubicBezTo>
                  <a:lnTo>
                    <a:pt x="4929" y="5067"/>
                  </a:lnTo>
                  <a:cubicBezTo>
                    <a:pt x="4977" y="5067"/>
                    <a:pt x="5013" y="5067"/>
                    <a:pt x="5060" y="5055"/>
                  </a:cubicBezTo>
                  <a:cubicBezTo>
                    <a:pt x="5096" y="5055"/>
                    <a:pt x="5120" y="5055"/>
                    <a:pt x="5155" y="5031"/>
                  </a:cubicBezTo>
                  <a:cubicBezTo>
                    <a:pt x="5227" y="5019"/>
                    <a:pt x="5298" y="5019"/>
                    <a:pt x="5370" y="5008"/>
                  </a:cubicBezTo>
                  <a:lnTo>
                    <a:pt x="5405" y="5008"/>
                  </a:lnTo>
                  <a:cubicBezTo>
                    <a:pt x="5489" y="4996"/>
                    <a:pt x="5572" y="4972"/>
                    <a:pt x="5655" y="4960"/>
                  </a:cubicBezTo>
                  <a:cubicBezTo>
                    <a:pt x="5691" y="4960"/>
                    <a:pt x="5715" y="4948"/>
                    <a:pt x="5751" y="4948"/>
                  </a:cubicBezTo>
                  <a:cubicBezTo>
                    <a:pt x="5786" y="4948"/>
                    <a:pt x="5822" y="4936"/>
                    <a:pt x="5870" y="4912"/>
                  </a:cubicBezTo>
                  <a:cubicBezTo>
                    <a:pt x="5894" y="4912"/>
                    <a:pt x="5929" y="4900"/>
                    <a:pt x="5953" y="4900"/>
                  </a:cubicBezTo>
                  <a:cubicBezTo>
                    <a:pt x="6001" y="4888"/>
                    <a:pt x="6025" y="4888"/>
                    <a:pt x="6072" y="4877"/>
                  </a:cubicBezTo>
                  <a:cubicBezTo>
                    <a:pt x="6096" y="4877"/>
                    <a:pt x="6132" y="4853"/>
                    <a:pt x="6156" y="4841"/>
                  </a:cubicBezTo>
                  <a:cubicBezTo>
                    <a:pt x="6191" y="4829"/>
                    <a:pt x="6239" y="4829"/>
                    <a:pt x="6263" y="4817"/>
                  </a:cubicBezTo>
                  <a:cubicBezTo>
                    <a:pt x="6298" y="4793"/>
                    <a:pt x="6322" y="4793"/>
                    <a:pt x="6358" y="4781"/>
                  </a:cubicBezTo>
                  <a:cubicBezTo>
                    <a:pt x="6382" y="4769"/>
                    <a:pt x="6429" y="4769"/>
                    <a:pt x="6453" y="4757"/>
                  </a:cubicBezTo>
                  <a:cubicBezTo>
                    <a:pt x="6489" y="4734"/>
                    <a:pt x="6513" y="4734"/>
                    <a:pt x="6537" y="4722"/>
                  </a:cubicBezTo>
                  <a:cubicBezTo>
                    <a:pt x="6596" y="4710"/>
                    <a:pt x="6668" y="4674"/>
                    <a:pt x="6727" y="4662"/>
                  </a:cubicBezTo>
                  <a:cubicBezTo>
                    <a:pt x="6739" y="4662"/>
                    <a:pt x="6751" y="4650"/>
                    <a:pt x="6775" y="4650"/>
                  </a:cubicBezTo>
                  <a:lnTo>
                    <a:pt x="6989" y="4555"/>
                  </a:lnTo>
                  <a:cubicBezTo>
                    <a:pt x="7013" y="4543"/>
                    <a:pt x="7025" y="4543"/>
                    <a:pt x="7049" y="4531"/>
                  </a:cubicBezTo>
                  <a:cubicBezTo>
                    <a:pt x="7108" y="4496"/>
                    <a:pt x="7156" y="4484"/>
                    <a:pt x="7215" y="4460"/>
                  </a:cubicBezTo>
                  <a:cubicBezTo>
                    <a:pt x="7227" y="4436"/>
                    <a:pt x="7263" y="4436"/>
                    <a:pt x="7275" y="4424"/>
                  </a:cubicBezTo>
                  <a:cubicBezTo>
                    <a:pt x="7346" y="4400"/>
                    <a:pt x="7406" y="4353"/>
                    <a:pt x="7489" y="4317"/>
                  </a:cubicBezTo>
                  <a:cubicBezTo>
                    <a:pt x="7549" y="4293"/>
                    <a:pt x="7584" y="4257"/>
                    <a:pt x="7632" y="4234"/>
                  </a:cubicBezTo>
                  <a:cubicBezTo>
                    <a:pt x="7644" y="4234"/>
                    <a:pt x="7644" y="4222"/>
                    <a:pt x="7668" y="4222"/>
                  </a:cubicBezTo>
                  <a:lnTo>
                    <a:pt x="7680" y="4198"/>
                  </a:lnTo>
                  <a:cubicBezTo>
                    <a:pt x="7703" y="4186"/>
                    <a:pt x="7739" y="4162"/>
                    <a:pt x="7787" y="4138"/>
                  </a:cubicBezTo>
                  <a:cubicBezTo>
                    <a:pt x="7799" y="4138"/>
                    <a:pt x="7799" y="4126"/>
                    <a:pt x="7811" y="4126"/>
                  </a:cubicBezTo>
                  <a:cubicBezTo>
                    <a:pt x="7822" y="4126"/>
                    <a:pt x="7822" y="4115"/>
                    <a:pt x="7846" y="4115"/>
                  </a:cubicBezTo>
                  <a:cubicBezTo>
                    <a:pt x="7870" y="4103"/>
                    <a:pt x="7906" y="4067"/>
                    <a:pt x="7918" y="4055"/>
                  </a:cubicBezTo>
                  <a:cubicBezTo>
                    <a:pt x="7930" y="4055"/>
                    <a:pt x="7930" y="4043"/>
                    <a:pt x="7953" y="4043"/>
                  </a:cubicBezTo>
                  <a:lnTo>
                    <a:pt x="7977" y="4007"/>
                  </a:lnTo>
                  <a:cubicBezTo>
                    <a:pt x="8013" y="3995"/>
                    <a:pt x="8025" y="3960"/>
                    <a:pt x="8049" y="3948"/>
                  </a:cubicBezTo>
                  <a:lnTo>
                    <a:pt x="8084" y="3924"/>
                  </a:lnTo>
                  <a:lnTo>
                    <a:pt x="8108" y="3888"/>
                  </a:lnTo>
                  <a:lnTo>
                    <a:pt x="8168" y="3829"/>
                  </a:lnTo>
                  <a:lnTo>
                    <a:pt x="8215" y="3781"/>
                  </a:lnTo>
                  <a:lnTo>
                    <a:pt x="8275" y="3722"/>
                  </a:lnTo>
                  <a:cubicBezTo>
                    <a:pt x="8275" y="3722"/>
                    <a:pt x="8275" y="3710"/>
                    <a:pt x="8287" y="3710"/>
                  </a:cubicBezTo>
                  <a:cubicBezTo>
                    <a:pt x="8311" y="3698"/>
                    <a:pt x="8311" y="3686"/>
                    <a:pt x="8322" y="3662"/>
                  </a:cubicBezTo>
                  <a:cubicBezTo>
                    <a:pt x="8334" y="3650"/>
                    <a:pt x="8346" y="3626"/>
                    <a:pt x="8370" y="3603"/>
                  </a:cubicBezTo>
                  <a:cubicBezTo>
                    <a:pt x="8382" y="3591"/>
                    <a:pt x="8382" y="3579"/>
                    <a:pt x="8394" y="3567"/>
                  </a:cubicBezTo>
                  <a:lnTo>
                    <a:pt x="8406" y="3543"/>
                  </a:lnTo>
                  <a:cubicBezTo>
                    <a:pt x="8430" y="3531"/>
                    <a:pt x="8442" y="3507"/>
                    <a:pt x="8453" y="3484"/>
                  </a:cubicBezTo>
                  <a:cubicBezTo>
                    <a:pt x="8453" y="3484"/>
                    <a:pt x="8453" y="3472"/>
                    <a:pt x="8465" y="3472"/>
                  </a:cubicBezTo>
                  <a:cubicBezTo>
                    <a:pt x="8477" y="3460"/>
                    <a:pt x="8477" y="3448"/>
                    <a:pt x="8501" y="3424"/>
                  </a:cubicBezTo>
                  <a:cubicBezTo>
                    <a:pt x="8513" y="3412"/>
                    <a:pt x="8525" y="3388"/>
                    <a:pt x="8549" y="3364"/>
                  </a:cubicBezTo>
                  <a:cubicBezTo>
                    <a:pt x="8549" y="3353"/>
                    <a:pt x="8561" y="3353"/>
                    <a:pt x="8561" y="3341"/>
                  </a:cubicBezTo>
                  <a:cubicBezTo>
                    <a:pt x="8561" y="3329"/>
                    <a:pt x="8573" y="3329"/>
                    <a:pt x="8573" y="3305"/>
                  </a:cubicBezTo>
                  <a:cubicBezTo>
                    <a:pt x="8584" y="3293"/>
                    <a:pt x="8596" y="3269"/>
                    <a:pt x="8596" y="3245"/>
                  </a:cubicBezTo>
                  <a:cubicBezTo>
                    <a:pt x="8596" y="3233"/>
                    <a:pt x="8620" y="3233"/>
                    <a:pt x="8620" y="3222"/>
                  </a:cubicBezTo>
                  <a:cubicBezTo>
                    <a:pt x="8620" y="3210"/>
                    <a:pt x="8632" y="3210"/>
                    <a:pt x="8632" y="3186"/>
                  </a:cubicBezTo>
                  <a:cubicBezTo>
                    <a:pt x="8644" y="3174"/>
                    <a:pt x="8644" y="3150"/>
                    <a:pt x="8656" y="3126"/>
                  </a:cubicBezTo>
                  <a:cubicBezTo>
                    <a:pt x="8656" y="3114"/>
                    <a:pt x="8656" y="3114"/>
                    <a:pt x="8680" y="3103"/>
                  </a:cubicBezTo>
                  <a:cubicBezTo>
                    <a:pt x="8680" y="3091"/>
                    <a:pt x="8680" y="3091"/>
                    <a:pt x="8692" y="3067"/>
                  </a:cubicBezTo>
                  <a:cubicBezTo>
                    <a:pt x="8703" y="3055"/>
                    <a:pt x="8703" y="3031"/>
                    <a:pt x="8715" y="3007"/>
                  </a:cubicBezTo>
                  <a:cubicBezTo>
                    <a:pt x="8715" y="2995"/>
                    <a:pt x="8715" y="2995"/>
                    <a:pt x="8739" y="2983"/>
                  </a:cubicBezTo>
                  <a:cubicBezTo>
                    <a:pt x="8739" y="2972"/>
                    <a:pt x="8739" y="2972"/>
                    <a:pt x="8751" y="2948"/>
                  </a:cubicBezTo>
                  <a:cubicBezTo>
                    <a:pt x="8751" y="2936"/>
                    <a:pt x="8763" y="2912"/>
                    <a:pt x="8763" y="2888"/>
                  </a:cubicBezTo>
                  <a:lnTo>
                    <a:pt x="8763" y="2864"/>
                  </a:lnTo>
                  <a:lnTo>
                    <a:pt x="8763" y="2829"/>
                  </a:lnTo>
                  <a:cubicBezTo>
                    <a:pt x="8763" y="2817"/>
                    <a:pt x="8775" y="2793"/>
                    <a:pt x="8775" y="2769"/>
                  </a:cubicBezTo>
                  <a:lnTo>
                    <a:pt x="8775" y="2745"/>
                  </a:lnTo>
                  <a:lnTo>
                    <a:pt x="8775" y="2710"/>
                  </a:lnTo>
                  <a:lnTo>
                    <a:pt x="8775" y="2650"/>
                  </a:lnTo>
                  <a:lnTo>
                    <a:pt x="8775" y="2614"/>
                  </a:lnTo>
                  <a:lnTo>
                    <a:pt x="8775" y="2591"/>
                  </a:lnTo>
                  <a:cubicBezTo>
                    <a:pt x="8811" y="1924"/>
                    <a:pt x="8382" y="1257"/>
                    <a:pt x="7501" y="733"/>
                  </a:cubicBezTo>
                  <a:cubicBezTo>
                    <a:pt x="6644" y="245"/>
                    <a:pt x="5525" y="1"/>
                    <a:pt x="4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1827;p42">
              <a:extLst>
                <a:ext uri="{FF2B5EF4-FFF2-40B4-BE49-F238E27FC236}">
                  <a16:creationId xmlns:a16="http://schemas.microsoft.com/office/drawing/2014/main" id="{F6BAFDF1-B727-F03C-269D-F21EE9EBFAA2}"/>
                </a:ext>
              </a:extLst>
            </p:cNvPr>
            <p:cNvSpPr/>
            <p:nvPr/>
          </p:nvSpPr>
          <p:spPr>
            <a:xfrm>
              <a:off x="5163614" y="3291820"/>
              <a:ext cx="311486" cy="120266"/>
            </a:xfrm>
            <a:custGeom>
              <a:avLst/>
              <a:gdLst/>
              <a:ahLst/>
              <a:cxnLst/>
              <a:rect l="l" t="t" r="r" b="b"/>
              <a:pathLst>
                <a:path w="10549" h="4073" extrusionOk="0">
                  <a:moveTo>
                    <a:pt x="0" y="1"/>
                  </a:moveTo>
                  <a:lnTo>
                    <a:pt x="0" y="1036"/>
                  </a:lnTo>
                  <a:cubicBezTo>
                    <a:pt x="0" y="1822"/>
                    <a:pt x="524" y="2620"/>
                    <a:pt x="1560" y="3227"/>
                  </a:cubicBezTo>
                  <a:cubicBezTo>
                    <a:pt x="1619" y="3251"/>
                    <a:pt x="1679" y="3299"/>
                    <a:pt x="1762" y="3334"/>
                  </a:cubicBezTo>
                  <a:cubicBezTo>
                    <a:pt x="1774" y="3346"/>
                    <a:pt x="1798" y="3346"/>
                    <a:pt x="1822" y="3358"/>
                  </a:cubicBezTo>
                  <a:cubicBezTo>
                    <a:pt x="1857" y="3370"/>
                    <a:pt x="1905" y="3406"/>
                    <a:pt x="1953" y="3418"/>
                  </a:cubicBezTo>
                  <a:cubicBezTo>
                    <a:pt x="1976" y="3430"/>
                    <a:pt x="2012" y="3453"/>
                    <a:pt x="2024" y="3453"/>
                  </a:cubicBezTo>
                  <a:cubicBezTo>
                    <a:pt x="2072" y="3465"/>
                    <a:pt x="2096" y="3477"/>
                    <a:pt x="2143" y="3513"/>
                  </a:cubicBezTo>
                  <a:cubicBezTo>
                    <a:pt x="2179" y="3525"/>
                    <a:pt x="2203" y="3537"/>
                    <a:pt x="2238" y="3537"/>
                  </a:cubicBezTo>
                  <a:cubicBezTo>
                    <a:pt x="2262" y="3549"/>
                    <a:pt x="2298" y="3572"/>
                    <a:pt x="2322" y="3572"/>
                  </a:cubicBezTo>
                  <a:cubicBezTo>
                    <a:pt x="2334" y="3572"/>
                    <a:pt x="2334" y="3572"/>
                    <a:pt x="2357" y="3584"/>
                  </a:cubicBezTo>
                  <a:cubicBezTo>
                    <a:pt x="2441" y="3608"/>
                    <a:pt x="2536" y="3656"/>
                    <a:pt x="2631" y="3691"/>
                  </a:cubicBezTo>
                  <a:cubicBezTo>
                    <a:pt x="2655" y="3691"/>
                    <a:pt x="2667" y="3703"/>
                    <a:pt x="2679" y="3703"/>
                  </a:cubicBezTo>
                  <a:cubicBezTo>
                    <a:pt x="2774" y="3727"/>
                    <a:pt x="2846" y="3763"/>
                    <a:pt x="2929" y="3775"/>
                  </a:cubicBezTo>
                  <a:cubicBezTo>
                    <a:pt x="2953" y="3775"/>
                    <a:pt x="2965" y="3787"/>
                    <a:pt x="2977" y="3787"/>
                  </a:cubicBezTo>
                  <a:cubicBezTo>
                    <a:pt x="2989" y="3787"/>
                    <a:pt x="3012" y="3811"/>
                    <a:pt x="3024" y="3811"/>
                  </a:cubicBezTo>
                  <a:cubicBezTo>
                    <a:pt x="3084" y="3822"/>
                    <a:pt x="3131" y="3834"/>
                    <a:pt x="3191" y="3846"/>
                  </a:cubicBezTo>
                  <a:cubicBezTo>
                    <a:pt x="3215" y="3870"/>
                    <a:pt x="3250" y="3870"/>
                    <a:pt x="3286" y="3882"/>
                  </a:cubicBezTo>
                  <a:lnTo>
                    <a:pt x="3465" y="3930"/>
                  </a:lnTo>
                  <a:cubicBezTo>
                    <a:pt x="3489" y="3930"/>
                    <a:pt x="3512" y="3941"/>
                    <a:pt x="3524" y="3941"/>
                  </a:cubicBezTo>
                  <a:lnTo>
                    <a:pt x="3548" y="3941"/>
                  </a:lnTo>
                  <a:cubicBezTo>
                    <a:pt x="3608" y="3953"/>
                    <a:pt x="3643" y="3953"/>
                    <a:pt x="3703" y="3965"/>
                  </a:cubicBezTo>
                  <a:cubicBezTo>
                    <a:pt x="3739" y="3965"/>
                    <a:pt x="3762" y="3989"/>
                    <a:pt x="3798" y="3989"/>
                  </a:cubicBezTo>
                  <a:cubicBezTo>
                    <a:pt x="3870" y="4001"/>
                    <a:pt x="3941" y="4013"/>
                    <a:pt x="4024" y="4013"/>
                  </a:cubicBezTo>
                  <a:lnTo>
                    <a:pt x="4048" y="4013"/>
                  </a:lnTo>
                  <a:cubicBezTo>
                    <a:pt x="4143" y="4025"/>
                    <a:pt x="4215" y="4049"/>
                    <a:pt x="4298" y="4049"/>
                  </a:cubicBezTo>
                  <a:lnTo>
                    <a:pt x="4358" y="4049"/>
                  </a:lnTo>
                  <a:cubicBezTo>
                    <a:pt x="4417" y="4049"/>
                    <a:pt x="4501" y="4061"/>
                    <a:pt x="4560" y="4061"/>
                  </a:cubicBezTo>
                  <a:lnTo>
                    <a:pt x="4643" y="4061"/>
                  </a:lnTo>
                  <a:cubicBezTo>
                    <a:pt x="4703" y="4061"/>
                    <a:pt x="4751" y="4072"/>
                    <a:pt x="4810" y="4072"/>
                  </a:cubicBezTo>
                  <a:lnTo>
                    <a:pt x="5691" y="4072"/>
                  </a:lnTo>
                  <a:cubicBezTo>
                    <a:pt x="5751" y="4072"/>
                    <a:pt x="5810" y="4072"/>
                    <a:pt x="5870" y="4061"/>
                  </a:cubicBezTo>
                  <a:cubicBezTo>
                    <a:pt x="5894" y="4061"/>
                    <a:pt x="5941" y="4061"/>
                    <a:pt x="5965" y="4049"/>
                  </a:cubicBezTo>
                  <a:cubicBezTo>
                    <a:pt x="6025" y="4049"/>
                    <a:pt x="6084" y="4025"/>
                    <a:pt x="6132" y="4025"/>
                  </a:cubicBezTo>
                  <a:lnTo>
                    <a:pt x="6239" y="4025"/>
                  </a:lnTo>
                  <a:cubicBezTo>
                    <a:pt x="6322" y="4013"/>
                    <a:pt x="6418" y="4013"/>
                    <a:pt x="6501" y="4001"/>
                  </a:cubicBezTo>
                  <a:lnTo>
                    <a:pt x="6548" y="4001"/>
                  </a:lnTo>
                  <a:cubicBezTo>
                    <a:pt x="6656" y="3989"/>
                    <a:pt x="6739" y="3965"/>
                    <a:pt x="6846" y="3953"/>
                  </a:cubicBezTo>
                  <a:lnTo>
                    <a:pt x="6882" y="3953"/>
                  </a:lnTo>
                  <a:cubicBezTo>
                    <a:pt x="6906" y="3953"/>
                    <a:pt x="6941" y="3941"/>
                    <a:pt x="6953" y="3941"/>
                  </a:cubicBezTo>
                  <a:cubicBezTo>
                    <a:pt x="7001" y="3930"/>
                    <a:pt x="7037" y="3930"/>
                    <a:pt x="7084" y="3906"/>
                  </a:cubicBezTo>
                  <a:cubicBezTo>
                    <a:pt x="7132" y="3894"/>
                    <a:pt x="7156" y="3894"/>
                    <a:pt x="7203" y="3882"/>
                  </a:cubicBezTo>
                  <a:cubicBezTo>
                    <a:pt x="7251" y="3870"/>
                    <a:pt x="7299" y="3870"/>
                    <a:pt x="7334" y="3846"/>
                  </a:cubicBezTo>
                  <a:cubicBezTo>
                    <a:pt x="7382" y="3834"/>
                    <a:pt x="7418" y="3834"/>
                    <a:pt x="7441" y="3822"/>
                  </a:cubicBezTo>
                  <a:cubicBezTo>
                    <a:pt x="7489" y="3811"/>
                    <a:pt x="7537" y="3787"/>
                    <a:pt x="7572" y="3787"/>
                  </a:cubicBezTo>
                  <a:cubicBezTo>
                    <a:pt x="7608" y="3775"/>
                    <a:pt x="7656" y="3775"/>
                    <a:pt x="7680" y="3763"/>
                  </a:cubicBezTo>
                  <a:lnTo>
                    <a:pt x="7811" y="3715"/>
                  </a:lnTo>
                  <a:cubicBezTo>
                    <a:pt x="7834" y="3715"/>
                    <a:pt x="7858" y="3703"/>
                    <a:pt x="7870" y="3703"/>
                  </a:cubicBezTo>
                  <a:cubicBezTo>
                    <a:pt x="7894" y="3703"/>
                    <a:pt x="7906" y="3691"/>
                    <a:pt x="7918" y="3691"/>
                  </a:cubicBezTo>
                  <a:cubicBezTo>
                    <a:pt x="7989" y="3656"/>
                    <a:pt x="8072" y="3632"/>
                    <a:pt x="8144" y="3608"/>
                  </a:cubicBezTo>
                  <a:cubicBezTo>
                    <a:pt x="8156" y="3608"/>
                    <a:pt x="8168" y="3596"/>
                    <a:pt x="8192" y="3596"/>
                  </a:cubicBezTo>
                  <a:cubicBezTo>
                    <a:pt x="8275" y="3572"/>
                    <a:pt x="8370" y="3525"/>
                    <a:pt x="8453" y="3489"/>
                  </a:cubicBezTo>
                  <a:cubicBezTo>
                    <a:pt x="8489" y="3477"/>
                    <a:pt x="8501" y="3477"/>
                    <a:pt x="8525" y="3465"/>
                  </a:cubicBezTo>
                  <a:cubicBezTo>
                    <a:pt x="8584" y="3430"/>
                    <a:pt x="8668" y="3406"/>
                    <a:pt x="8727" y="3370"/>
                  </a:cubicBezTo>
                  <a:cubicBezTo>
                    <a:pt x="8751" y="3358"/>
                    <a:pt x="8763" y="3346"/>
                    <a:pt x="8799" y="3346"/>
                  </a:cubicBezTo>
                  <a:cubicBezTo>
                    <a:pt x="8882" y="3299"/>
                    <a:pt x="8965" y="3251"/>
                    <a:pt x="9037" y="3215"/>
                  </a:cubicBezTo>
                  <a:cubicBezTo>
                    <a:pt x="9049" y="3191"/>
                    <a:pt x="9085" y="3179"/>
                    <a:pt x="9096" y="3168"/>
                  </a:cubicBezTo>
                  <a:cubicBezTo>
                    <a:pt x="9108" y="3156"/>
                    <a:pt x="9144" y="3132"/>
                    <a:pt x="9156" y="3132"/>
                  </a:cubicBezTo>
                  <a:cubicBezTo>
                    <a:pt x="9180" y="3120"/>
                    <a:pt x="9215" y="3096"/>
                    <a:pt x="9239" y="3072"/>
                  </a:cubicBezTo>
                  <a:cubicBezTo>
                    <a:pt x="9275" y="3060"/>
                    <a:pt x="9299" y="3037"/>
                    <a:pt x="9335" y="3013"/>
                  </a:cubicBezTo>
                  <a:cubicBezTo>
                    <a:pt x="9358" y="3001"/>
                    <a:pt x="9394" y="2977"/>
                    <a:pt x="9418" y="2953"/>
                  </a:cubicBezTo>
                  <a:cubicBezTo>
                    <a:pt x="9454" y="2941"/>
                    <a:pt x="9477" y="2918"/>
                    <a:pt x="9501" y="2894"/>
                  </a:cubicBezTo>
                  <a:cubicBezTo>
                    <a:pt x="9525" y="2882"/>
                    <a:pt x="9561" y="2858"/>
                    <a:pt x="9585" y="2834"/>
                  </a:cubicBezTo>
                  <a:cubicBezTo>
                    <a:pt x="9620" y="2822"/>
                    <a:pt x="9632" y="2798"/>
                    <a:pt x="9656" y="2775"/>
                  </a:cubicBezTo>
                  <a:cubicBezTo>
                    <a:pt x="9692" y="2763"/>
                    <a:pt x="9704" y="2739"/>
                    <a:pt x="9739" y="2715"/>
                  </a:cubicBezTo>
                  <a:lnTo>
                    <a:pt x="9763" y="2691"/>
                  </a:lnTo>
                  <a:cubicBezTo>
                    <a:pt x="9775" y="2679"/>
                    <a:pt x="9811" y="2656"/>
                    <a:pt x="9823" y="2632"/>
                  </a:cubicBezTo>
                  <a:lnTo>
                    <a:pt x="9835" y="2620"/>
                  </a:lnTo>
                  <a:cubicBezTo>
                    <a:pt x="9882" y="2572"/>
                    <a:pt x="9918" y="2537"/>
                    <a:pt x="9942" y="2501"/>
                  </a:cubicBezTo>
                  <a:lnTo>
                    <a:pt x="9977" y="2465"/>
                  </a:lnTo>
                  <a:cubicBezTo>
                    <a:pt x="10001" y="2441"/>
                    <a:pt x="10037" y="2394"/>
                    <a:pt x="10061" y="2358"/>
                  </a:cubicBezTo>
                  <a:lnTo>
                    <a:pt x="10073" y="2346"/>
                  </a:lnTo>
                  <a:lnTo>
                    <a:pt x="10097" y="2334"/>
                  </a:lnTo>
                  <a:cubicBezTo>
                    <a:pt x="10108" y="2322"/>
                    <a:pt x="10108" y="2298"/>
                    <a:pt x="10120" y="2298"/>
                  </a:cubicBezTo>
                  <a:cubicBezTo>
                    <a:pt x="10156" y="2275"/>
                    <a:pt x="10168" y="2227"/>
                    <a:pt x="10192" y="2203"/>
                  </a:cubicBezTo>
                  <a:cubicBezTo>
                    <a:pt x="10216" y="2179"/>
                    <a:pt x="10228" y="2156"/>
                    <a:pt x="10228" y="2144"/>
                  </a:cubicBezTo>
                  <a:cubicBezTo>
                    <a:pt x="10239" y="2108"/>
                    <a:pt x="10275" y="2084"/>
                    <a:pt x="10287" y="2048"/>
                  </a:cubicBezTo>
                  <a:cubicBezTo>
                    <a:pt x="10287" y="2036"/>
                    <a:pt x="10299" y="2036"/>
                    <a:pt x="10299" y="2025"/>
                  </a:cubicBezTo>
                  <a:cubicBezTo>
                    <a:pt x="10299" y="2001"/>
                    <a:pt x="10311" y="1989"/>
                    <a:pt x="10311" y="1989"/>
                  </a:cubicBezTo>
                  <a:cubicBezTo>
                    <a:pt x="10335" y="1965"/>
                    <a:pt x="10347" y="1929"/>
                    <a:pt x="10358" y="1917"/>
                  </a:cubicBezTo>
                  <a:cubicBezTo>
                    <a:pt x="10370" y="1906"/>
                    <a:pt x="10370" y="1870"/>
                    <a:pt x="10394" y="1846"/>
                  </a:cubicBezTo>
                  <a:cubicBezTo>
                    <a:pt x="10406" y="1810"/>
                    <a:pt x="10418" y="1786"/>
                    <a:pt x="10418" y="1763"/>
                  </a:cubicBezTo>
                  <a:cubicBezTo>
                    <a:pt x="10418" y="1751"/>
                    <a:pt x="10430" y="1739"/>
                    <a:pt x="10430" y="1727"/>
                  </a:cubicBezTo>
                  <a:cubicBezTo>
                    <a:pt x="10430" y="1703"/>
                    <a:pt x="10430" y="1703"/>
                    <a:pt x="10454" y="1691"/>
                  </a:cubicBezTo>
                  <a:cubicBezTo>
                    <a:pt x="10466" y="1667"/>
                    <a:pt x="10466" y="1644"/>
                    <a:pt x="10478" y="1620"/>
                  </a:cubicBezTo>
                  <a:cubicBezTo>
                    <a:pt x="10478" y="1584"/>
                    <a:pt x="10489" y="1572"/>
                    <a:pt x="10489" y="1548"/>
                  </a:cubicBezTo>
                  <a:cubicBezTo>
                    <a:pt x="10489" y="1513"/>
                    <a:pt x="10513" y="1501"/>
                    <a:pt x="10513" y="1465"/>
                  </a:cubicBezTo>
                  <a:cubicBezTo>
                    <a:pt x="10513" y="1453"/>
                    <a:pt x="10513" y="1441"/>
                    <a:pt x="10525" y="1429"/>
                  </a:cubicBezTo>
                  <a:lnTo>
                    <a:pt x="10525" y="1405"/>
                  </a:lnTo>
                  <a:cubicBezTo>
                    <a:pt x="10525" y="1382"/>
                    <a:pt x="10537" y="1346"/>
                    <a:pt x="10537" y="1334"/>
                  </a:cubicBezTo>
                  <a:cubicBezTo>
                    <a:pt x="10537" y="1310"/>
                    <a:pt x="10537" y="1286"/>
                    <a:pt x="10549" y="1263"/>
                  </a:cubicBezTo>
                  <a:lnTo>
                    <a:pt x="10549" y="1191"/>
                  </a:lnTo>
                  <a:lnTo>
                    <a:pt x="10549" y="1108"/>
                  </a:lnTo>
                  <a:lnTo>
                    <a:pt x="10549" y="1096"/>
                  </a:lnTo>
                  <a:lnTo>
                    <a:pt x="10549" y="1"/>
                  </a:lnTo>
                  <a:cubicBezTo>
                    <a:pt x="10549" y="24"/>
                    <a:pt x="10549" y="36"/>
                    <a:pt x="10537" y="72"/>
                  </a:cubicBezTo>
                  <a:lnTo>
                    <a:pt x="10537" y="96"/>
                  </a:lnTo>
                  <a:lnTo>
                    <a:pt x="10537" y="143"/>
                  </a:lnTo>
                  <a:cubicBezTo>
                    <a:pt x="10537" y="179"/>
                    <a:pt x="10525" y="191"/>
                    <a:pt x="10525" y="215"/>
                  </a:cubicBezTo>
                  <a:lnTo>
                    <a:pt x="10525" y="251"/>
                  </a:lnTo>
                  <a:cubicBezTo>
                    <a:pt x="10525" y="262"/>
                    <a:pt x="10525" y="274"/>
                    <a:pt x="10513" y="298"/>
                  </a:cubicBezTo>
                  <a:cubicBezTo>
                    <a:pt x="10513" y="322"/>
                    <a:pt x="10489" y="334"/>
                    <a:pt x="10489" y="370"/>
                  </a:cubicBezTo>
                  <a:cubicBezTo>
                    <a:pt x="10489" y="382"/>
                    <a:pt x="10489" y="382"/>
                    <a:pt x="10478" y="393"/>
                  </a:cubicBezTo>
                  <a:cubicBezTo>
                    <a:pt x="10478" y="417"/>
                    <a:pt x="10478" y="429"/>
                    <a:pt x="10466" y="429"/>
                  </a:cubicBezTo>
                  <a:cubicBezTo>
                    <a:pt x="10454" y="453"/>
                    <a:pt x="10454" y="477"/>
                    <a:pt x="10430" y="501"/>
                  </a:cubicBezTo>
                  <a:cubicBezTo>
                    <a:pt x="10430" y="512"/>
                    <a:pt x="10418" y="536"/>
                    <a:pt x="10418" y="536"/>
                  </a:cubicBezTo>
                  <a:cubicBezTo>
                    <a:pt x="10418" y="548"/>
                    <a:pt x="10406" y="560"/>
                    <a:pt x="10406" y="560"/>
                  </a:cubicBezTo>
                  <a:cubicBezTo>
                    <a:pt x="10394" y="596"/>
                    <a:pt x="10370" y="608"/>
                    <a:pt x="10370" y="632"/>
                  </a:cubicBezTo>
                  <a:cubicBezTo>
                    <a:pt x="10370" y="655"/>
                    <a:pt x="10358" y="667"/>
                    <a:pt x="10358" y="679"/>
                  </a:cubicBezTo>
                  <a:cubicBezTo>
                    <a:pt x="10358" y="691"/>
                    <a:pt x="10347" y="691"/>
                    <a:pt x="10347" y="715"/>
                  </a:cubicBezTo>
                  <a:cubicBezTo>
                    <a:pt x="10335" y="739"/>
                    <a:pt x="10311" y="751"/>
                    <a:pt x="10299" y="786"/>
                  </a:cubicBezTo>
                  <a:cubicBezTo>
                    <a:pt x="10299" y="798"/>
                    <a:pt x="10287" y="810"/>
                    <a:pt x="10287" y="834"/>
                  </a:cubicBezTo>
                  <a:cubicBezTo>
                    <a:pt x="10287" y="846"/>
                    <a:pt x="10275" y="846"/>
                    <a:pt x="10275" y="858"/>
                  </a:cubicBezTo>
                  <a:cubicBezTo>
                    <a:pt x="10251" y="893"/>
                    <a:pt x="10239" y="905"/>
                    <a:pt x="10228" y="929"/>
                  </a:cubicBezTo>
                  <a:cubicBezTo>
                    <a:pt x="10216" y="953"/>
                    <a:pt x="10216" y="965"/>
                    <a:pt x="10192" y="977"/>
                  </a:cubicBezTo>
                  <a:cubicBezTo>
                    <a:pt x="10192" y="977"/>
                    <a:pt x="10192" y="989"/>
                    <a:pt x="10180" y="989"/>
                  </a:cubicBezTo>
                  <a:cubicBezTo>
                    <a:pt x="10168" y="1024"/>
                    <a:pt x="10156" y="1036"/>
                    <a:pt x="10120" y="1072"/>
                  </a:cubicBezTo>
                  <a:cubicBezTo>
                    <a:pt x="10120" y="1072"/>
                    <a:pt x="10120" y="1084"/>
                    <a:pt x="10108" y="1084"/>
                  </a:cubicBezTo>
                  <a:cubicBezTo>
                    <a:pt x="10097" y="1096"/>
                    <a:pt x="10073" y="1108"/>
                    <a:pt x="10073" y="1132"/>
                  </a:cubicBezTo>
                  <a:cubicBezTo>
                    <a:pt x="10061" y="1155"/>
                    <a:pt x="10037" y="1167"/>
                    <a:pt x="10013" y="1203"/>
                  </a:cubicBezTo>
                  <a:lnTo>
                    <a:pt x="9977" y="1251"/>
                  </a:lnTo>
                  <a:lnTo>
                    <a:pt x="9954" y="1263"/>
                  </a:lnTo>
                  <a:cubicBezTo>
                    <a:pt x="9942" y="1286"/>
                    <a:pt x="9918" y="1310"/>
                    <a:pt x="9882" y="1334"/>
                  </a:cubicBezTo>
                  <a:cubicBezTo>
                    <a:pt x="9870" y="1346"/>
                    <a:pt x="9858" y="1382"/>
                    <a:pt x="9823" y="1394"/>
                  </a:cubicBezTo>
                  <a:lnTo>
                    <a:pt x="9751" y="1465"/>
                  </a:lnTo>
                  <a:lnTo>
                    <a:pt x="9716" y="1501"/>
                  </a:lnTo>
                  <a:lnTo>
                    <a:pt x="9692" y="1525"/>
                  </a:lnTo>
                  <a:cubicBezTo>
                    <a:pt x="9656" y="1560"/>
                    <a:pt x="9632" y="1572"/>
                    <a:pt x="9596" y="1608"/>
                  </a:cubicBezTo>
                  <a:lnTo>
                    <a:pt x="9573" y="1632"/>
                  </a:lnTo>
                  <a:lnTo>
                    <a:pt x="9537" y="1667"/>
                  </a:lnTo>
                  <a:cubicBezTo>
                    <a:pt x="9513" y="1691"/>
                    <a:pt x="9477" y="1703"/>
                    <a:pt x="9442" y="1739"/>
                  </a:cubicBezTo>
                  <a:lnTo>
                    <a:pt x="9406" y="1763"/>
                  </a:lnTo>
                  <a:lnTo>
                    <a:pt x="9382" y="1798"/>
                  </a:lnTo>
                  <a:cubicBezTo>
                    <a:pt x="9335" y="1822"/>
                    <a:pt x="9299" y="1858"/>
                    <a:pt x="9263" y="1870"/>
                  </a:cubicBezTo>
                  <a:cubicBezTo>
                    <a:pt x="9239" y="1870"/>
                    <a:pt x="9239" y="1882"/>
                    <a:pt x="9227" y="1882"/>
                  </a:cubicBezTo>
                  <a:cubicBezTo>
                    <a:pt x="9215" y="1882"/>
                    <a:pt x="9215" y="1906"/>
                    <a:pt x="9204" y="1906"/>
                  </a:cubicBezTo>
                  <a:cubicBezTo>
                    <a:pt x="9144" y="1941"/>
                    <a:pt x="9085" y="1977"/>
                    <a:pt x="9001" y="2025"/>
                  </a:cubicBezTo>
                  <a:cubicBezTo>
                    <a:pt x="8930" y="2060"/>
                    <a:pt x="8846" y="2108"/>
                    <a:pt x="8763" y="2156"/>
                  </a:cubicBezTo>
                  <a:cubicBezTo>
                    <a:pt x="8739" y="2167"/>
                    <a:pt x="8727" y="2179"/>
                    <a:pt x="8692" y="2179"/>
                  </a:cubicBezTo>
                  <a:cubicBezTo>
                    <a:pt x="8632" y="2215"/>
                    <a:pt x="8561" y="2239"/>
                    <a:pt x="8501" y="2275"/>
                  </a:cubicBezTo>
                  <a:cubicBezTo>
                    <a:pt x="8465" y="2287"/>
                    <a:pt x="8453" y="2287"/>
                    <a:pt x="8442" y="2298"/>
                  </a:cubicBezTo>
                  <a:cubicBezTo>
                    <a:pt x="8346" y="2346"/>
                    <a:pt x="8263" y="2382"/>
                    <a:pt x="8168" y="2406"/>
                  </a:cubicBezTo>
                  <a:cubicBezTo>
                    <a:pt x="8156" y="2406"/>
                    <a:pt x="8144" y="2417"/>
                    <a:pt x="8132" y="2417"/>
                  </a:cubicBezTo>
                  <a:cubicBezTo>
                    <a:pt x="8049" y="2453"/>
                    <a:pt x="7977" y="2477"/>
                    <a:pt x="7906" y="2501"/>
                  </a:cubicBezTo>
                  <a:cubicBezTo>
                    <a:pt x="7870" y="2513"/>
                    <a:pt x="7846" y="2513"/>
                    <a:pt x="7811" y="2525"/>
                  </a:cubicBezTo>
                  <a:lnTo>
                    <a:pt x="7680" y="2572"/>
                  </a:lnTo>
                  <a:cubicBezTo>
                    <a:pt x="7656" y="2584"/>
                    <a:pt x="7608" y="2584"/>
                    <a:pt x="7572" y="2596"/>
                  </a:cubicBezTo>
                  <a:cubicBezTo>
                    <a:pt x="7537" y="2620"/>
                    <a:pt x="7489" y="2632"/>
                    <a:pt x="7441" y="2632"/>
                  </a:cubicBezTo>
                  <a:cubicBezTo>
                    <a:pt x="7418" y="2644"/>
                    <a:pt x="7370" y="2644"/>
                    <a:pt x="7334" y="2656"/>
                  </a:cubicBezTo>
                  <a:cubicBezTo>
                    <a:pt x="7299" y="2679"/>
                    <a:pt x="7251" y="2679"/>
                    <a:pt x="7203" y="2691"/>
                  </a:cubicBezTo>
                  <a:cubicBezTo>
                    <a:pt x="7180" y="2703"/>
                    <a:pt x="7132" y="2703"/>
                    <a:pt x="7096" y="2715"/>
                  </a:cubicBezTo>
                  <a:cubicBezTo>
                    <a:pt x="7060" y="2739"/>
                    <a:pt x="7013" y="2739"/>
                    <a:pt x="6965" y="2751"/>
                  </a:cubicBezTo>
                  <a:cubicBezTo>
                    <a:pt x="6941" y="2751"/>
                    <a:pt x="6894" y="2763"/>
                    <a:pt x="6858" y="2763"/>
                  </a:cubicBezTo>
                  <a:cubicBezTo>
                    <a:pt x="6763" y="2775"/>
                    <a:pt x="6668" y="2798"/>
                    <a:pt x="6560" y="2810"/>
                  </a:cubicBezTo>
                  <a:lnTo>
                    <a:pt x="6525" y="2810"/>
                  </a:lnTo>
                  <a:cubicBezTo>
                    <a:pt x="6429" y="2822"/>
                    <a:pt x="6346" y="2822"/>
                    <a:pt x="6251" y="2834"/>
                  </a:cubicBezTo>
                  <a:cubicBezTo>
                    <a:pt x="6227" y="2834"/>
                    <a:pt x="6179" y="2834"/>
                    <a:pt x="6144" y="2858"/>
                  </a:cubicBezTo>
                  <a:cubicBezTo>
                    <a:pt x="6084" y="2858"/>
                    <a:pt x="6025" y="2870"/>
                    <a:pt x="5989" y="2870"/>
                  </a:cubicBezTo>
                  <a:cubicBezTo>
                    <a:pt x="5953" y="2870"/>
                    <a:pt x="5906" y="2870"/>
                    <a:pt x="5882" y="2882"/>
                  </a:cubicBezTo>
                  <a:cubicBezTo>
                    <a:pt x="5822" y="2882"/>
                    <a:pt x="5763" y="2882"/>
                    <a:pt x="5703" y="2894"/>
                  </a:cubicBezTo>
                  <a:lnTo>
                    <a:pt x="4822" y="2894"/>
                  </a:lnTo>
                  <a:cubicBezTo>
                    <a:pt x="4763" y="2894"/>
                    <a:pt x="4715" y="2894"/>
                    <a:pt x="4655" y="2882"/>
                  </a:cubicBezTo>
                  <a:lnTo>
                    <a:pt x="4572" y="2882"/>
                  </a:lnTo>
                  <a:cubicBezTo>
                    <a:pt x="4513" y="2882"/>
                    <a:pt x="4441" y="2870"/>
                    <a:pt x="4382" y="2870"/>
                  </a:cubicBezTo>
                  <a:lnTo>
                    <a:pt x="4322" y="2870"/>
                  </a:lnTo>
                  <a:cubicBezTo>
                    <a:pt x="4227" y="2858"/>
                    <a:pt x="4155" y="2858"/>
                    <a:pt x="4060" y="2834"/>
                  </a:cubicBezTo>
                  <a:lnTo>
                    <a:pt x="4024" y="2834"/>
                  </a:lnTo>
                  <a:cubicBezTo>
                    <a:pt x="3941" y="2822"/>
                    <a:pt x="3870" y="2822"/>
                    <a:pt x="3798" y="2810"/>
                  </a:cubicBezTo>
                  <a:cubicBezTo>
                    <a:pt x="3762" y="2810"/>
                    <a:pt x="3739" y="2798"/>
                    <a:pt x="3703" y="2798"/>
                  </a:cubicBezTo>
                  <a:cubicBezTo>
                    <a:pt x="3643" y="2775"/>
                    <a:pt x="3608" y="2775"/>
                    <a:pt x="3548" y="2763"/>
                  </a:cubicBezTo>
                  <a:cubicBezTo>
                    <a:pt x="3512" y="2763"/>
                    <a:pt x="3489" y="2751"/>
                    <a:pt x="3453" y="2751"/>
                  </a:cubicBezTo>
                  <a:lnTo>
                    <a:pt x="3274" y="2703"/>
                  </a:lnTo>
                  <a:cubicBezTo>
                    <a:pt x="3250" y="2691"/>
                    <a:pt x="3215" y="2691"/>
                    <a:pt x="3167" y="2679"/>
                  </a:cubicBezTo>
                  <a:cubicBezTo>
                    <a:pt x="3108" y="2656"/>
                    <a:pt x="3072" y="2644"/>
                    <a:pt x="3012" y="2632"/>
                  </a:cubicBezTo>
                  <a:cubicBezTo>
                    <a:pt x="2977" y="2620"/>
                    <a:pt x="2953" y="2620"/>
                    <a:pt x="2917" y="2596"/>
                  </a:cubicBezTo>
                  <a:cubicBezTo>
                    <a:pt x="2834" y="2572"/>
                    <a:pt x="2750" y="2560"/>
                    <a:pt x="2667" y="2525"/>
                  </a:cubicBezTo>
                  <a:cubicBezTo>
                    <a:pt x="2655" y="2525"/>
                    <a:pt x="2631" y="2513"/>
                    <a:pt x="2619" y="2513"/>
                  </a:cubicBezTo>
                  <a:cubicBezTo>
                    <a:pt x="2536" y="2477"/>
                    <a:pt x="2429" y="2453"/>
                    <a:pt x="2334" y="2406"/>
                  </a:cubicBezTo>
                  <a:cubicBezTo>
                    <a:pt x="2298" y="2394"/>
                    <a:pt x="2262" y="2382"/>
                    <a:pt x="2238" y="2358"/>
                  </a:cubicBezTo>
                  <a:cubicBezTo>
                    <a:pt x="2203" y="2346"/>
                    <a:pt x="2179" y="2334"/>
                    <a:pt x="2143" y="2334"/>
                  </a:cubicBezTo>
                  <a:cubicBezTo>
                    <a:pt x="2096" y="2322"/>
                    <a:pt x="2060" y="2298"/>
                    <a:pt x="2024" y="2275"/>
                  </a:cubicBezTo>
                  <a:cubicBezTo>
                    <a:pt x="2000" y="2263"/>
                    <a:pt x="1965" y="2239"/>
                    <a:pt x="1953" y="2239"/>
                  </a:cubicBezTo>
                  <a:cubicBezTo>
                    <a:pt x="1905" y="2227"/>
                    <a:pt x="1857" y="2203"/>
                    <a:pt x="1822" y="2179"/>
                  </a:cubicBezTo>
                  <a:cubicBezTo>
                    <a:pt x="1798" y="2167"/>
                    <a:pt x="1774" y="2167"/>
                    <a:pt x="1762" y="2156"/>
                  </a:cubicBezTo>
                  <a:cubicBezTo>
                    <a:pt x="1703" y="2120"/>
                    <a:pt x="1619" y="2084"/>
                    <a:pt x="1560" y="2048"/>
                  </a:cubicBezTo>
                  <a:cubicBezTo>
                    <a:pt x="1500" y="2001"/>
                    <a:pt x="1429" y="1977"/>
                    <a:pt x="1369" y="1929"/>
                  </a:cubicBezTo>
                  <a:cubicBezTo>
                    <a:pt x="1357" y="1917"/>
                    <a:pt x="1322" y="1906"/>
                    <a:pt x="1310" y="1882"/>
                  </a:cubicBezTo>
                  <a:cubicBezTo>
                    <a:pt x="1262" y="1858"/>
                    <a:pt x="1238" y="1822"/>
                    <a:pt x="1191" y="1810"/>
                  </a:cubicBezTo>
                  <a:cubicBezTo>
                    <a:pt x="1167" y="1798"/>
                    <a:pt x="1143" y="1786"/>
                    <a:pt x="1119" y="1763"/>
                  </a:cubicBezTo>
                  <a:cubicBezTo>
                    <a:pt x="1084" y="1739"/>
                    <a:pt x="1060" y="1727"/>
                    <a:pt x="1024" y="1691"/>
                  </a:cubicBezTo>
                  <a:cubicBezTo>
                    <a:pt x="1000" y="1679"/>
                    <a:pt x="988" y="1667"/>
                    <a:pt x="964" y="1632"/>
                  </a:cubicBezTo>
                  <a:cubicBezTo>
                    <a:pt x="941" y="1608"/>
                    <a:pt x="905" y="1584"/>
                    <a:pt x="881" y="1560"/>
                  </a:cubicBezTo>
                  <a:lnTo>
                    <a:pt x="822" y="1501"/>
                  </a:lnTo>
                  <a:cubicBezTo>
                    <a:pt x="786" y="1465"/>
                    <a:pt x="762" y="1453"/>
                    <a:pt x="750" y="1429"/>
                  </a:cubicBezTo>
                  <a:lnTo>
                    <a:pt x="691" y="1370"/>
                  </a:lnTo>
                  <a:lnTo>
                    <a:pt x="607" y="1286"/>
                  </a:lnTo>
                  <a:cubicBezTo>
                    <a:pt x="595" y="1274"/>
                    <a:pt x="583" y="1251"/>
                    <a:pt x="548" y="1227"/>
                  </a:cubicBezTo>
                  <a:cubicBezTo>
                    <a:pt x="536" y="1203"/>
                    <a:pt x="512" y="1191"/>
                    <a:pt x="488" y="1155"/>
                  </a:cubicBezTo>
                  <a:cubicBezTo>
                    <a:pt x="476" y="1144"/>
                    <a:pt x="464" y="1108"/>
                    <a:pt x="452" y="1096"/>
                  </a:cubicBezTo>
                  <a:cubicBezTo>
                    <a:pt x="429" y="1072"/>
                    <a:pt x="405" y="1048"/>
                    <a:pt x="393" y="1024"/>
                  </a:cubicBezTo>
                  <a:cubicBezTo>
                    <a:pt x="369" y="1013"/>
                    <a:pt x="357" y="977"/>
                    <a:pt x="345" y="965"/>
                  </a:cubicBezTo>
                  <a:cubicBezTo>
                    <a:pt x="333" y="929"/>
                    <a:pt x="310" y="917"/>
                    <a:pt x="298" y="893"/>
                  </a:cubicBezTo>
                  <a:cubicBezTo>
                    <a:pt x="286" y="858"/>
                    <a:pt x="274" y="846"/>
                    <a:pt x="250" y="810"/>
                  </a:cubicBezTo>
                  <a:cubicBezTo>
                    <a:pt x="238" y="786"/>
                    <a:pt x="226" y="774"/>
                    <a:pt x="214" y="739"/>
                  </a:cubicBezTo>
                  <a:cubicBezTo>
                    <a:pt x="191" y="715"/>
                    <a:pt x="191" y="691"/>
                    <a:pt x="179" y="667"/>
                  </a:cubicBezTo>
                  <a:cubicBezTo>
                    <a:pt x="167" y="632"/>
                    <a:pt x="155" y="620"/>
                    <a:pt x="155" y="596"/>
                  </a:cubicBezTo>
                  <a:cubicBezTo>
                    <a:pt x="131" y="560"/>
                    <a:pt x="131" y="548"/>
                    <a:pt x="119" y="512"/>
                  </a:cubicBezTo>
                  <a:cubicBezTo>
                    <a:pt x="107" y="489"/>
                    <a:pt x="107" y="477"/>
                    <a:pt x="95" y="441"/>
                  </a:cubicBezTo>
                  <a:cubicBezTo>
                    <a:pt x="71" y="417"/>
                    <a:pt x="71" y="393"/>
                    <a:pt x="71" y="370"/>
                  </a:cubicBezTo>
                  <a:cubicBezTo>
                    <a:pt x="60" y="334"/>
                    <a:pt x="60" y="322"/>
                    <a:pt x="60" y="298"/>
                  </a:cubicBezTo>
                  <a:cubicBezTo>
                    <a:pt x="60" y="262"/>
                    <a:pt x="48" y="251"/>
                    <a:pt x="48" y="215"/>
                  </a:cubicBezTo>
                  <a:cubicBezTo>
                    <a:pt x="48" y="191"/>
                    <a:pt x="36" y="179"/>
                    <a:pt x="36" y="143"/>
                  </a:cubicBezTo>
                  <a:cubicBezTo>
                    <a:pt x="36" y="120"/>
                    <a:pt x="36" y="96"/>
                    <a:pt x="12" y="72"/>
                  </a:cubicBezTo>
                  <a:cubicBezTo>
                    <a:pt x="12" y="36"/>
                    <a:pt x="12" y="2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1828;p42">
              <a:extLst>
                <a:ext uri="{FF2B5EF4-FFF2-40B4-BE49-F238E27FC236}">
                  <a16:creationId xmlns:a16="http://schemas.microsoft.com/office/drawing/2014/main" id="{EC170398-354F-E589-E907-DBEA036D660F}"/>
                </a:ext>
              </a:extLst>
            </p:cNvPr>
            <p:cNvSpPr/>
            <p:nvPr/>
          </p:nvSpPr>
          <p:spPr>
            <a:xfrm>
              <a:off x="5250070" y="3245757"/>
              <a:ext cx="137864" cy="73878"/>
            </a:xfrm>
            <a:custGeom>
              <a:avLst/>
              <a:gdLst/>
              <a:ahLst/>
              <a:cxnLst/>
              <a:rect l="l" t="t" r="r" b="b"/>
              <a:pathLst>
                <a:path w="4669" h="2502" extrusionOk="0">
                  <a:moveTo>
                    <a:pt x="2766" y="521"/>
                  </a:moveTo>
                  <a:cubicBezTo>
                    <a:pt x="2863" y="521"/>
                    <a:pt x="2975" y="540"/>
                    <a:pt x="3097" y="584"/>
                  </a:cubicBezTo>
                  <a:lnTo>
                    <a:pt x="2513" y="929"/>
                  </a:lnTo>
                  <a:cubicBezTo>
                    <a:pt x="2406" y="787"/>
                    <a:pt x="2358" y="668"/>
                    <a:pt x="2489" y="584"/>
                  </a:cubicBezTo>
                  <a:cubicBezTo>
                    <a:pt x="2559" y="546"/>
                    <a:pt x="2653" y="521"/>
                    <a:pt x="2766" y="521"/>
                  </a:cubicBezTo>
                  <a:close/>
                  <a:moveTo>
                    <a:pt x="2239" y="1572"/>
                  </a:moveTo>
                  <a:cubicBezTo>
                    <a:pt x="2358" y="1703"/>
                    <a:pt x="2394" y="1822"/>
                    <a:pt x="2251" y="1918"/>
                  </a:cubicBezTo>
                  <a:cubicBezTo>
                    <a:pt x="2183" y="1955"/>
                    <a:pt x="2096" y="1976"/>
                    <a:pt x="1993" y="1976"/>
                  </a:cubicBezTo>
                  <a:cubicBezTo>
                    <a:pt x="1897" y="1976"/>
                    <a:pt x="1788" y="1958"/>
                    <a:pt x="1668" y="1918"/>
                  </a:cubicBezTo>
                  <a:lnTo>
                    <a:pt x="2239" y="1572"/>
                  </a:lnTo>
                  <a:close/>
                  <a:moveTo>
                    <a:pt x="4109" y="1"/>
                  </a:moveTo>
                  <a:lnTo>
                    <a:pt x="3656" y="275"/>
                  </a:lnTo>
                  <a:cubicBezTo>
                    <a:pt x="3283" y="106"/>
                    <a:pt x="2926" y="32"/>
                    <a:pt x="2608" y="32"/>
                  </a:cubicBezTo>
                  <a:cubicBezTo>
                    <a:pt x="2296" y="32"/>
                    <a:pt x="2023" y="103"/>
                    <a:pt x="1811" y="227"/>
                  </a:cubicBezTo>
                  <a:cubicBezTo>
                    <a:pt x="1227" y="572"/>
                    <a:pt x="1585" y="953"/>
                    <a:pt x="1930" y="1287"/>
                  </a:cubicBezTo>
                  <a:lnTo>
                    <a:pt x="1239" y="1691"/>
                  </a:lnTo>
                  <a:cubicBezTo>
                    <a:pt x="977" y="1489"/>
                    <a:pt x="799" y="1275"/>
                    <a:pt x="739" y="1060"/>
                  </a:cubicBezTo>
                  <a:lnTo>
                    <a:pt x="1" y="1227"/>
                  </a:lnTo>
                  <a:cubicBezTo>
                    <a:pt x="49" y="1465"/>
                    <a:pt x="322" y="1763"/>
                    <a:pt x="703" y="2013"/>
                  </a:cubicBezTo>
                  <a:lnTo>
                    <a:pt x="263" y="2263"/>
                  </a:lnTo>
                  <a:lnTo>
                    <a:pt x="346" y="2311"/>
                  </a:lnTo>
                  <a:lnTo>
                    <a:pt x="680" y="2501"/>
                  </a:lnTo>
                  <a:lnTo>
                    <a:pt x="1132" y="2239"/>
                  </a:lnTo>
                  <a:cubicBezTo>
                    <a:pt x="1485" y="2386"/>
                    <a:pt x="1833" y="2455"/>
                    <a:pt x="2144" y="2455"/>
                  </a:cubicBezTo>
                  <a:cubicBezTo>
                    <a:pt x="2463" y="2455"/>
                    <a:pt x="2743" y="2383"/>
                    <a:pt x="2954" y="2251"/>
                  </a:cubicBezTo>
                  <a:cubicBezTo>
                    <a:pt x="3537" y="1918"/>
                    <a:pt x="3180" y="1537"/>
                    <a:pt x="2835" y="1215"/>
                  </a:cubicBezTo>
                  <a:lnTo>
                    <a:pt x="3537" y="810"/>
                  </a:lnTo>
                  <a:cubicBezTo>
                    <a:pt x="3716" y="941"/>
                    <a:pt x="3859" y="1108"/>
                    <a:pt x="3954" y="1299"/>
                  </a:cubicBezTo>
                  <a:lnTo>
                    <a:pt x="4668" y="1120"/>
                  </a:lnTo>
                  <a:cubicBezTo>
                    <a:pt x="4573" y="918"/>
                    <a:pt x="4371" y="691"/>
                    <a:pt x="4085" y="501"/>
                  </a:cubicBezTo>
                  <a:lnTo>
                    <a:pt x="4525" y="239"/>
                  </a:lnTo>
                  <a:lnTo>
                    <a:pt x="4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1829;p42">
              <a:extLst>
                <a:ext uri="{FF2B5EF4-FFF2-40B4-BE49-F238E27FC236}">
                  <a16:creationId xmlns:a16="http://schemas.microsoft.com/office/drawing/2014/main" id="{471AB8E7-B136-25C9-0CEC-891803882200}"/>
                </a:ext>
              </a:extLst>
            </p:cNvPr>
            <p:cNvSpPr/>
            <p:nvPr/>
          </p:nvSpPr>
          <p:spPr>
            <a:xfrm>
              <a:off x="4103636" y="2629488"/>
              <a:ext cx="877173" cy="507312"/>
            </a:xfrm>
            <a:custGeom>
              <a:avLst/>
              <a:gdLst/>
              <a:ahLst/>
              <a:cxnLst/>
              <a:rect l="l" t="t" r="r" b="b"/>
              <a:pathLst>
                <a:path w="29707" h="17181" extrusionOk="0">
                  <a:moveTo>
                    <a:pt x="19813" y="0"/>
                  </a:moveTo>
                  <a:cubicBezTo>
                    <a:pt x="19319" y="0"/>
                    <a:pt x="18824" y="107"/>
                    <a:pt x="18443" y="322"/>
                  </a:cubicBezTo>
                  <a:lnTo>
                    <a:pt x="596" y="10668"/>
                  </a:lnTo>
                  <a:cubicBezTo>
                    <a:pt x="227" y="10894"/>
                    <a:pt x="36" y="11168"/>
                    <a:pt x="36" y="11454"/>
                  </a:cubicBezTo>
                  <a:lnTo>
                    <a:pt x="36" y="11514"/>
                  </a:lnTo>
                  <a:cubicBezTo>
                    <a:pt x="1" y="11549"/>
                    <a:pt x="1" y="11561"/>
                    <a:pt x="1" y="11573"/>
                  </a:cubicBezTo>
                  <a:cubicBezTo>
                    <a:pt x="1" y="11597"/>
                    <a:pt x="13" y="11621"/>
                    <a:pt x="13" y="11633"/>
                  </a:cubicBezTo>
                  <a:cubicBezTo>
                    <a:pt x="13" y="11656"/>
                    <a:pt x="13" y="11668"/>
                    <a:pt x="36" y="11680"/>
                  </a:cubicBezTo>
                  <a:cubicBezTo>
                    <a:pt x="36" y="11692"/>
                    <a:pt x="48" y="11728"/>
                    <a:pt x="60" y="11740"/>
                  </a:cubicBezTo>
                  <a:cubicBezTo>
                    <a:pt x="60" y="11752"/>
                    <a:pt x="72" y="11775"/>
                    <a:pt x="72" y="11787"/>
                  </a:cubicBezTo>
                  <a:cubicBezTo>
                    <a:pt x="96" y="11799"/>
                    <a:pt x="108" y="11823"/>
                    <a:pt x="108" y="11847"/>
                  </a:cubicBezTo>
                  <a:cubicBezTo>
                    <a:pt x="120" y="11859"/>
                    <a:pt x="120" y="11871"/>
                    <a:pt x="132" y="11883"/>
                  </a:cubicBezTo>
                  <a:cubicBezTo>
                    <a:pt x="155" y="11906"/>
                    <a:pt x="167" y="11930"/>
                    <a:pt x="179" y="11942"/>
                  </a:cubicBezTo>
                  <a:cubicBezTo>
                    <a:pt x="191" y="11966"/>
                    <a:pt x="191" y="11978"/>
                    <a:pt x="215" y="11990"/>
                  </a:cubicBezTo>
                  <a:lnTo>
                    <a:pt x="275" y="12049"/>
                  </a:lnTo>
                  <a:lnTo>
                    <a:pt x="310" y="12097"/>
                  </a:lnTo>
                  <a:cubicBezTo>
                    <a:pt x="346" y="12109"/>
                    <a:pt x="358" y="12145"/>
                    <a:pt x="394" y="12156"/>
                  </a:cubicBezTo>
                  <a:cubicBezTo>
                    <a:pt x="406" y="12168"/>
                    <a:pt x="417" y="12168"/>
                    <a:pt x="429" y="12180"/>
                  </a:cubicBezTo>
                  <a:lnTo>
                    <a:pt x="572" y="12276"/>
                  </a:lnTo>
                  <a:lnTo>
                    <a:pt x="8502" y="16859"/>
                  </a:lnTo>
                  <a:cubicBezTo>
                    <a:pt x="8549" y="16883"/>
                    <a:pt x="8585" y="16907"/>
                    <a:pt x="8645" y="16931"/>
                  </a:cubicBezTo>
                  <a:cubicBezTo>
                    <a:pt x="8668" y="16943"/>
                    <a:pt x="8680" y="16943"/>
                    <a:pt x="8692" y="16943"/>
                  </a:cubicBezTo>
                  <a:cubicBezTo>
                    <a:pt x="8728" y="16967"/>
                    <a:pt x="8752" y="16978"/>
                    <a:pt x="8799" y="16990"/>
                  </a:cubicBezTo>
                  <a:cubicBezTo>
                    <a:pt x="8871" y="17026"/>
                    <a:pt x="8930" y="17038"/>
                    <a:pt x="9002" y="17062"/>
                  </a:cubicBezTo>
                  <a:cubicBezTo>
                    <a:pt x="9026" y="17062"/>
                    <a:pt x="9049" y="17086"/>
                    <a:pt x="9061" y="17086"/>
                  </a:cubicBezTo>
                  <a:cubicBezTo>
                    <a:pt x="9109" y="17098"/>
                    <a:pt x="9145" y="17098"/>
                    <a:pt x="9180" y="17109"/>
                  </a:cubicBezTo>
                  <a:cubicBezTo>
                    <a:pt x="9216" y="17109"/>
                    <a:pt x="9240" y="17121"/>
                    <a:pt x="9264" y="17121"/>
                  </a:cubicBezTo>
                  <a:cubicBezTo>
                    <a:pt x="9288" y="17121"/>
                    <a:pt x="9335" y="17145"/>
                    <a:pt x="9359" y="17145"/>
                  </a:cubicBezTo>
                  <a:cubicBezTo>
                    <a:pt x="9395" y="17145"/>
                    <a:pt x="9419" y="17157"/>
                    <a:pt x="9454" y="17157"/>
                  </a:cubicBezTo>
                  <a:cubicBezTo>
                    <a:pt x="9478" y="17157"/>
                    <a:pt x="9514" y="17169"/>
                    <a:pt x="9538" y="17169"/>
                  </a:cubicBezTo>
                  <a:cubicBezTo>
                    <a:pt x="9573" y="17169"/>
                    <a:pt x="9597" y="17169"/>
                    <a:pt x="9633" y="17181"/>
                  </a:cubicBezTo>
                  <a:lnTo>
                    <a:pt x="10014" y="17181"/>
                  </a:lnTo>
                  <a:cubicBezTo>
                    <a:pt x="10061" y="17181"/>
                    <a:pt x="10109" y="17181"/>
                    <a:pt x="10157" y="17169"/>
                  </a:cubicBezTo>
                  <a:lnTo>
                    <a:pt x="10228" y="17169"/>
                  </a:lnTo>
                  <a:cubicBezTo>
                    <a:pt x="10300" y="17157"/>
                    <a:pt x="10371" y="17157"/>
                    <a:pt x="10454" y="17145"/>
                  </a:cubicBezTo>
                  <a:cubicBezTo>
                    <a:pt x="10478" y="17145"/>
                    <a:pt x="10490" y="17121"/>
                    <a:pt x="10526" y="17121"/>
                  </a:cubicBezTo>
                  <a:cubicBezTo>
                    <a:pt x="10550" y="17121"/>
                    <a:pt x="10597" y="17109"/>
                    <a:pt x="10633" y="17098"/>
                  </a:cubicBezTo>
                  <a:cubicBezTo>
                    <a:pt x="10657" y="17098"/>
                    <a:pt x="10669" y="17086"/>
                    <a:pt x="10704" y="17086"/>
                  </a:cubicBezTo>
                  <a:cubicBezTo>
                    <a:pt x="10728" y="17062"/>
                    <a:pt x="10764" y="17062"/>
                    <a:pt x="10812" y="17050"/>
                  </a:cubicBezTo>
                  <a:cubicBezTo>
                    <a:pt x="10823" y="17050"/>
                    <a:pt x="10835" y="17038"/>
                    <a:pt x="10871" y="17038"/>
                  </a:cubicBezTo>
                  <a:cubicBezTo>
                    <a:pt x="10907" y="17026"/>
                    <a:pt x="10966" y="17002"/>
                    <a:pt x="11014" y="16978"/>
                  </a:cubicBezTo>
                  <a:cubicBezTo>
                    <a:pt x="11026" y="16967"/>
                    <a:pt x="11050" y="16967"/>
                    <a:pt x="11074" y="16943"/>
                  </a:cubicBezTo>
                  <a:lnTo>
                    <a:pt x="11252" y="16859"/>
                  </a:lnTo>
                  <a:lnTo>
                    <a:pt x="29100" y="6513"/>
                  </a:lnTo>
                  <a:lnTo>
                    <a:pt x="29231" y="6430"/>
                  </a:lnTo>
                  <a:lnTo>
                    <a:pt x="29242" y="6406"/>
                  </a:lnTo>
                  <a:cubicBezTo>
                    <a:pt x="29266" y="6406"/>
                    <a:pt x="29266" y="6394"/>
                    <a:pt x="29278" y="6382"/>
                  </a:cubicBezTo>
                  <a:cubicBezTo>
                    <a:pt x="29302" y="6370"/>
                    <a:pt x="29326" y="6334"/>
                    <a:pt x="29350" y="6322"/>
                  </a:cubicBezTo>
                  <a:lnTo>
                    <a:pt x="29362" y="6310"/>
                  </a:lnTo>
                  <a:lnTo>
                    <a:pt x="29397" y="6275"/>
                  </a:lnTo>
                  <a:lnTo>
                    <a:pt x="29457" y="6215"/>
                  </a:lnTo>
                  <a:lnTo>
                    <a:pt x="29469" y="6203"/>
                  </a:lnTo>
                  <a:lnTo>
                    <a:pt x="29504" y="6168"/>
                  </a:lnTo>
                  <a:cubicBezTo>
                    <a:pt x="29516" y="6156"/>
                    <a:pt x="29528" y="6132"/>
                    <a:pt x="29540" y="6108"/>
                  </a:cubicBezTo>
                  <a:cubicBezTo>
                    <a:pt x="29564" y="6096"/>
                    <a:pt x="29564" y="6084"/>
                    <a:pt x="29576" y="6072"/>
                  </a:cubicBezTo>
                  <a:cubicBezTo>
                    <a:pt x="29588" y="6049"/>
                    <a:pt x="29600" y="6025"/>
                    <a:pt x="29600" y="6013"/>
                  </a:cubicBezTo>
                  <a:cubicBezTo>
                    <a:pt x="29600" y="5989"/>
                    <a:pt x="29623" y="5977"/>
                    <a:pt x="29623" y="5965"/>
                  </a:cubicBezTo>
                  <a:cubicBezTo>
                    <a:pt x="29635" y="5953"/>
                    <a:pt x="29635" y="5918"/>
                    <a:pt x="29647" y="5906"/>
                  </a:cubicBezTo>
                  <a:cubicBezTo>
                    <a:pt x="29647" y="5894"/>
                    <a:pt x="29647" y="5870"/>
                    <a:pt x="29659" y="5858"/>
                  </a:cubicBezTo>
                  <a:cubicBezTo>
                    <a:pt x="29659" y="5846"/>
                    <a:pt x="29683" y="5810"/>
                    <a:pt x="29683" y="5799"/>
                  </a:cubicBezTo>
                  <a:lnTo>
                    <a:pt x="29683" y="5751"/>
                  </a:lnTo>
                  <a:cubicBezTo>
                    <a:pt x="29707" y="5441"/>
                    <a:pt x="29516" y="5132"/>
                    <a:pt x="29111" y="4906"/>
                  </a:cubicBezTo>
                  <a:lnTo>
                    <a:pt x="21182" y="322"/>
                  </a:lnTo>
                  <a:cubicBezTo>
                    <a:pt x="20801" y="107"/>
                    <a:pt x="20307" y="0"/>
                    <a:pt x="19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1830;p42">
              <a:extLst>
                <a:ext uri="{FF2B5EF4-FFF2-40B4-BE49-F238E27FC236}">
                  <a16:creationId xmlns:a16="http://schemas.microsoft.com/office/drawing/2014/main" id="{9B238091-E250-D706-CEFA-C7168DFDFD8F}"/>
                </a:ext>
              </a:extLst>
            </p:cNvPr>
            <p:cNvSpPr/>
            <p:nvPr/>
          </p:nvSpPr>
          <p:spPr>
            <a:xfrm>
              <a:off x="4103636" y="2821092"/>
              <a:ext cx="875431" cy="355806"/>
            </a:xfrm>
            <a:custGeom>
              <a:avLst/>
              <a:gdLst/>
              <a:ahLst/>
              <a:cxnLst/>
              <a:rect l="l" t="t" r="r" b="b"/>
              <a:pathLst>
                <a:path w="29648" h="12050" extrusionOk="0">
                  <a:moveTo>
                    <a:pt x="29647" y="0"/>
                  </a:moveTo>
                  <a:cubicBezTo>
                    <a:pt x="29647" y="12"/>
                    <a:pt x="29635" y="36"/>
                    <a:pt x="29635" y="60"/>
                  </a:cubicBezTo>
                  <a:cubicBezTo>
                    <a:pt x="29635" y="72"/>
                    <a:pt x="29635" y="83"/>
                    <a:pt x="29623" y="95"/>
                  </a:cubicBezTo>
                  <a:cubicBezTo>
                    <a:pt x="29623" y="119"/>
                    <a:pt x="29600" y="143"/>
                    <a:pt x="29588" y="155"/>
                  </a:cubicBezTo>
                  <a:cubicBezTo>
                    <a:pt x="29588" y="179"/>
                    <a:pt x="29576" y="191"/>
                    <a:pt x="29576" y="202"/>
                  </a:cubicBezTo>
                  <a:cubicBezTo>
                    <a:pt x="29552" y="214"/>
                    <a:pt x="29540" y="250"/>
                    <a:pt x="29540" y="262"/>
                  </a:cubicBezTo>
                  <a:cubicBezTo>
                    <a:pt x="29528" y="274"/>
                    <a:pt x="29528" y="298"/>
                    <a:pt x="29516" y="310"/>
                  </a:cubicBezTo>
                  <a:cubicBezTo>
                    <a:pt x="29492" y="322"/>
                    <a:pt x="29481" y="357"/>
                    <a:pt x="29469" y="369"/>
                  </a:cubicBezTo>
                  <a:lnTo>
                    <a:pt x="29433" y="393"/>
                  </a:lnTo>
                  <a:lnTo>
                    <a:pt x="29421" y="417"/>
                  </a:lnTo>
                  <a:lnTo>
                    <a:pt x="29362" y="476"/>
                  </a:lnTo>
                  <a:lnTo>
                    <a:pt x="29338" y="500"/>
                  </a:lnTo>
                  <a:lnTo>
                    <a:pt x="29314" y="512"/>
                  </a:lnTo>
                  <a:cubicBezTo>
                    <a:pt x="29290" y="536"/>
                    <a:pt x="29278" y="560"/>
                    <a:pt x="29242" y="572"/>
                  </a:cubicBezTo>
                  <a:cubicBezTo>
                    <a:pt x="29231" y="572"/>
                    <a:pt x="29231" y="595"/>
                    <a:pt x="29219" y="607"/>
                  </a:cubicBezTo>
                  <a:lnTo>
                    <a:pt x="29195" y="619"/>
                  </a:lnTo>
                  <a:lnTo>
                    <a:pt x="29064" y="714"/>
                  </a:lnTo>
                  <a:lnTo>
                    <a:pt x="11216" y="11049"/>
                  </a:lnTo>
                  <a:lnTo>
                    <a:pt x="11038" y="11144"/>
                  </a:lnTo>
                  <a:cubicBezTo>
                    <a:pt x="11026" y="11156"/>
                    <a:pt x="11014" y="11156"/>
                    <a:pt x="10978" y="11180"/>
                  </a:cubicBezTo>
                  <a:cubicBezTo>
                    <a:pt x="10943" y="11192"/>
                    <a:pt x="10883" y="11216"/>
                    <a:pt x="10835" y="11240"/>
                  </a:cubicBezTo>
                  <a:cubicBezTo>
                    <a:pt x="10823" y="11240"/>
                    <a:pt x="10800" y="11251"/>
                    <a:pt x="10776" y="11251"/>
                  </a:cubicBezTo>
                  <a:cubicBezTo>
                    <a:pt x="10740" y="11263"/>
                    <a:pt x="10716" y="11263"/>
                    <a:pt x="10669" y="11275"/>
                  </a:cubicBezTo>
                  <a:cubicBezTo>
                    <a:pt x="10645" y="11275"/>
                    <a:pt x="10621" y="11299"/>
                    <a:pt x="10597" y="11299"/>
                  </a:cubicBezTo>
                  <a:cubicBezTo>
                    <a:pt x="10562" y="11311"/>
                    <a:pt x="10526" y="11311"/>
                    <a:pt x="10490" y="11323"/>
                  </a:cubicBezTo>
                  <a:cubicBezTo>
                    <a:pt x="10466" y="11323"/>
                    <a:pt x="10442" y="11335"/>
                    <a:pt x="10419" y="11335"/>
                  </a:cubicBezTo>
                  <a:cubicBezTo>
                    <a:pt x="10347" y="11359"/>
                    <a:pt x="10264" y="11371"/>
                    <a:pt x="10192" y="11371"/>
                  </a:cubicBezTo>
                  <a:lnTo>
                    <a:pt x="10121" y="11371"/>
                  </a:lnTo>
                  <a:cubicBezTo>
                    <a:pt x="10073" y="11371"/>
                    <a:pt x="10026" y="11371"/>
                    <a:pt x="9990" y="11382"/>
                  </a:cubicBezTo>
                  <a:lnTo>
                    <a:pt x="9597" y="11382"/>
                  </a:lnTo>
                  <a:cubicBezTo>
                    <a:pt x="9573" y="11382"/>
                    <a:pt x="9538" y="11382"/>
                    <a:pt x="9514" y="11371"/>
                  </a:cubicBezTo>
                  <a:cubicBezTo>
                    <a:pt x="9478" y="11371"/>
                    <a:pt x="9454" y="11371"/>
                    <a:pt x="9419" y="11359"/>
                  </a:cubicBezTo>
                  <a:cubicBezTo>
                    <a:pt x="9395" y="11359"/>
                    <a:pt x="9359" y="11335"/>
                    <a:pt x="9335" y="11335"/>
                  </a:cubicBezTo>
                  <a:cubicBezTo>
                    <a:pt x="9299" y="11335"/>
                    <a:pt x="9252" y="11323"/>
                    <a:pt x="9228" y="11323"/>
                  </a:cubicBezTo>
                  <a:cubicBezTo>
                    <a:pt x="9192" y="11323"/>
                    <a:pt x="9169" y="11311"/>
                    <a:pt x="9157" y="11311"/>
                  </a:cubicBezTo>
                  <a:cubicBezTo>
                    <a:pt x="9109" y="11299"/>
                    <a:pt x="9073" y="11299"/>
                    <a:pt x="9038" y="11275"/>
                  </a:cubicBezTo>
                  <a:cubicBezTo>
                    <a:pt x="9014" y="11275"/>
                    <a:pt x="8990" y="11263"/>
                    <a:pt x="8978" y="11263"/>
                  </a:cubicBezTo>
                  <a:cubicBezTo>
                    <a:pt x="8895" y="11251"/>
                    <a:pt x="8835" y="11216"/>
                    <a:pt x="8764" y="11192"/>
                  </a:cubicBezTo>
                  <a:cubicBezTo>
                    <a:pt x="8740" y="11180"/>
                    <a:pt x="8704" y="11156"/>
                    <a:pt x="8657" y="11144"/>
                  </a:cubicBezTo>
                  <a:cubicBezTo>
                    <a:pt x="8645" y="11144"/>
                    <a:pt x="8633" y="11132"/>
                    <a:pt x="8621" y="11132"/>
                  </a:cubicBezTo>
                  <a:cubicBezTo>
                    <a:pt x="8573" y="11097"/>
                    <a:pt x="8526" y="11085"/>
                    <a:pt x="8466" y="11061"/>
                  </a:cubicBezTo>
                  <a:lnTo>
                    <a:pt x="572" y="6441"/>
                  </a:lnTo>
                  <a:lnTo>
                    <a:pt x="429" y="6358"/>
                  </a:lnTo>
                  <a:cubicBezTo>
                    <a:pt x="417" y="6334"/>
                    <a:pt x="406" y="6334"/>
                    <a:pt x="394" y="6322"/>
                  </a:cubicBezTo>
                  <a:cubicBezTo>
                    <a:pt x="358" y="6310"/>
                    <a:pt x="334" y="6275"/>
                    <a:pt x="310" y="6263"/>
                  </a:cubicBezTo>
                  <a:lnTo>
                    <a:pt x="275" y="6215"/>
                  </a:lnTo>
                  <a:lnTo>
                    <a:pt x="215" y="6156"/>
                  </a:lnTo>
                  <a:cubicBezTo>
                    <a:pt x="191" y="6144"/>
                    <a:pt x="179" y="6132"/>
                    <a:pt x="179" y="6120"/>
                  </a:cubicBezTo>
                  <a:cubicBezTo>
                    <a:pt x="167" y="6096"/>
                    <a:pt x="155" y="6072"/>
                    <a:pt x="132" y="6060"/>
                  </a:cubicBezTo>
                  <a:cubicBezTo>
                    <a:pt x="120" y="6037"/>
                    <a:pt x="120" y="6025"/>
                    <a:pt x="108" y="6013"/>
                  </a:cubicBezTo>
                  <a:cubicBezTo>
                    <a:pt x="96" y="6001"/>
                    <a:pt x="72" y="5965"/>
                    <a:pt x="72" y="5953"/>
                  </a:cubicBezTo>
                  <a:cubicBezTo>
                    <a:pt x="60" y="5941"/>
                    <a:pt x="60" y="5917"/>
                    <a:pt x="60" y="5906"/>
                  </a:cubicBezTo>
                  <a:cubicBezTo>
                    <a:pt x="48" y="5894"/>
                    <a:pt x="48" y="5858"/>
                    <a:pt x="36" y="5846"/>
                  </a:cubicBezTo>
                  <a:cubicBezTo>
                    <a:pt x="36" y="5834"/>
                    <a:pt x="13" y="5822"/>
                    <a:pt x="13" y="5798"/>
                  </a:cubicBezTo>
                  <a:cubicBezTo>
                    <a:pt x="13" y="5787"/>
                    <a:pt x="1" y="5763"/>
                    <a:pt x="1" y="5739"/>
                  </a:cubicBezTo>
                  <a:lnTo>
                    <a:pt x="1" y="6370"/>
                  </a:lnTo>
                  <a:cubicBezTo>
                    <a:pt x="1" y="6656"/>
                    <a:pt x="191" y="6953"/>
                    <a:pt x="560" y="7168"/>
                  </a:cubicBezTo>
                  <a:lnTo>
                    <a:pt x="8502" y="11752"/>
                  </a:lnTo>
                  <a:cubicBezTo>
                    <a:pt x="8537" y="11787"/>
                    <a:pt x="8585" y="11799"/>
                    <a:pt x="8645" y="11835"/>
                  </a:cubicBezTo>
                  <a:cubicBezTo>
                    <a:pt x="8657" y="11847"/>
                    <a:pt x="8680" y="11847"/>
                    <a:pt x="8692" y="11847"/>
                  </a:cubicBezTo>
                  <a:lnTo>
                    <a:pt x="8776" y="11894"/>
                  </a:lnTo>
                  <a:lnTo>
                    <a:pt x="8799" y="11894"/>
                  </a:lnTo>
                  <a:cubicBezTo>
                    <a:pt x="8871" y="11918"/>
                    <a:pt x="8930" y="11930"/>
                    <a:pt x="9002" y="11966"/>
                  </a:cubicBezTo>
                  <a:lnTo>
                    <a:pt x="9014" y="11966"/>
                  </a:lnTo>
                  <a:cubicBezTo>
                    <a:pt x="9038" y="11966"/>
                    <a:pt x="9049" y="11978"/>
                    <a:pt x="9061" y="11978"/>
                  </a:cubicBezTo>
                  <a:cubicBezTo>
                    <a:pt x="9109" y="11990"/>
                    <a:pt x="9133" y="11990"/>
                    <a:pt x="9180" y="12013"/>
                  </a:cubicBezTo>
                  <a:lnTo>
                    <a:pt x="9216" y="12013"/>
                  </a:lnTo>
                  <a:cubicBezTo>
                    <a:pt x="9228" y="12013"/>
                    <a:pt x="9240" y="12013"/>
                    <a:pt x="9252" y="12025"/>
                  </a:cubicBezTo>
                  <a:cubicBezTo>
                    <a:pt x="9288" y="12025"/>
                    <a:pt x="9335" y="12037"/>
                    <a:pt x="9359" y="12037"/>
                  </a:cubicBezTo>
                  <a:lnTo>
                    <a:pt x="9454" y="12037"/>
                  </a:lnTo>
                  <a:cubicBezTo>
                    <a:pt x="9478" y="12037"/>
                    <a:pt x="9514" y="12049"/>
                    <a:pt x="9538" y="12049"/>
                  </a:cubicBezTo>
                  <a:lnTo>
                    <a:pt x="10014" y="12049"/>
                  </a:lnTo>
                  <a:cubicBezTo>
                    <a:pt x="10061" y="12049"/>
                    <a:pt x="10109" y="12049"/>
                    <a:pt x="10145" y="12037"/>
                  </a:cubicBezTo>
                  <a:lnTo>
                    <a:pt x="10228" y="12037"/>
                  </a:lnTo>
                  <a:cubicBezTo>
                    <a:pt x="10300" y="12025"/>
                    <a:pt x="10371" y="12025"/>
                    <a:pt x="10442" y="12013"/>
                  </a:cubicBezTo>
                  <a:lnTo>
                    <a:pt x="10466" y="12013"/>
                  </a:lnTo>
                  <a:cubicBezTo>
                    <a:pt x="10478" y="12013"/>
                    <a:pt x="10502" y="11990"/>
                    <a:pt x="10526" y="11990"/>
                  </a:cubicBezTo>
                  <a:cubicBezTo>
                    <a:pt x="10550" y="11990"/>
                    <a:pt x="10597" y="11978"/>
                    <a:pt x="10621" y="11966"/>
                  </a:cubicBezTo>
                  <a:cubicBezTo>
                    <a:pt x="10657" y="11966"/>
                    <a:pt x="10669" y="11954"/>
                    <a:pt x="10704" y="11954"/>
                  </a:cubicBezTo>
                  <a:cubicBezTo>
                    <a:pt x="10728" y="11930"/>
                    <a:pt x="10764" y="11930"/>
                    <a:pt x="10800" y="11918"/>
                  </a:cubicBezTo>
                  <a:lnTo>
                    <a:pt x="10823" y="11918"/>
                  </a:lnTo>
                  <a:cubicBezTo>
                    <a:pt x="10835" y="11918"/>
                    <a:pt x="10847" y="11906"/>
                    <a:pt x="10847" y="11906"/>
                  </a:cubicBezTo>
                  <a:cubicBezTo>
                    <a:pt x="10895" y="11894"/>
                    <a:pt x="10954" y="11871"/>
                    <a:pt x="11002" y="11847"/>
                  </a:cubicBezTo>
                  <a:cubicBezTo>
                    <a:pt x="11014" y="11835"/>
                    <a:pt x="11026" y="11835"/>
                    <a:pt x="11062" y="11811"/>
                  </a:cubicBezTo>
                  <a:lnTo>
                    <a:pt x="11240" y="11728"/>
                  </a:lnTo>
                  <a:lnTo>
                    <a:pt x="29076" y="1381"/>
                  </a:lnTo>
                  <a:cubicBezTo>
                    <a:pt x="29100" y="1381"/>
                    <a:pt x="29100" y="1369"/>
                    <a:pt x="29111" y="1369"/>
                  </a:cubicBezTo>
                  <a:cubicBezTo>
                    <a:pt x="29123" y="1357"/>
                    <a:pt x="29135" y="1357"/>
                    <a:pt x="29159" y="1334"/>
                  </a:cubicBezTo>
                  <a:cubicBezTo>
                    <a:pt x="29183" y="1322"/>
                    <a:pt x="29195" y="1310"/>
                    <a:pt x="29231" y="1298"/>
                  </a:cubicBezTo>
                  <a:cubicBezTo>
                    <a:pt x="29242" y="1274"/>
                    <a:pt x="29254" y="1262"/>
                    <a:pt x="29290" y="1250"/>
                  </a:cubicBezTo>
                  <a:cubicBezTo>
                    <a:pt x="29302" y="1238"/>
                    <a:pt x="29338" y="1215"/>
                    <a:pt x="29350" y="1203"/>
                  </a:cubicBezTo>
                  <a:lnTo>
                    <a:pt x="29362" y="1191"/>
                  </a:lnTo>
                  <a:lnTo>
                    <a:pt x="29433" y="1119"/>
                  </a:lnTo>
                  <a:lnTo>
                    <a:pt x="29457" y="1095"/>
                  </a:lnTo>
                  <a:lnTo>
                    <a:pt x="29492" y="1060"/>
                  </a:lnTo>
                  <a:lnTo>
                    <a:pt x="29516" y="1036"/>
                  </a:lnTo>
                  <a:cubicBezTo>
                    <a:pt x="29528" y="1024"/>
                    <a:pt x="29540" y="1000"/>
                    <a:pt x="29552" y="964"/>
                  </a:cubicBezTo>
                  <a:cubicBezTo>
                    <a:pt x="29552" y="953"/>
                    <a:pt x="29576" y="953"/>
                    <a:pt x="29576" y="941"/>
                  </a:cubicBezTo>
                  <a:lnTo>
                    <a:pt x="29576" y="917"/>
                  </a:lnTo>
                  <a:cubicBezTo>
                    <a:pt x="29588" y="905"/>
                    <a:pt x="29588" y="881"/>
                    <a:pt x="29600" y="857"/>
                  </a:cubicBezTo>
                  <a:cubicBezTo>
                    <a:pt x="29600" y="845"/>
                    <a:pt x="29612" y="834"/>
                    <a:pt x="29612" y="822"/>
                  </a:cubicBezTo>
                  <a:lnTo>
                    <a:pt x="29612" y="798"/>
                  </a:lnTo>
                  <a:cubicBezTo>
                    <a:pt x="29612" y="786"/>
                    <a:pt x="29635" y="762"/>
                    <a:pt x="29635" y="738"/>
                  </a:cubicBezTo>
                  <a:cubicBezTo>
                    <a:pt x="29635" y="726"/>
                    <a:pt x="29647" y="714"/>
                    <a:pt x="29647" y="703"/>
                  </a:cubicBezTo>
                  <a:lnTo>
                    <a:pt x="29647" y="643"/>
                  </a:lnTo>
                  <a:lnTo>
                    <a:pt x="29647" y="583"/>
                  </a:lnTo>
                  <a:lnTo>
                    <a:pt x="296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1831;p42">
              <a:extLst>
                <a:ext uri="{FF2B5EF4-FFF2-40B4-BE49-F238E27FC236}">
                  <a16:creationId xmlns:a16="http://schemas.microsoft.com/office/drawing/2014/main" id="{195D1C03-87DB-DFA6-0EFD-8AEF70C26B42}"/>
                </a:ext>
              </a:extLst>
            </p:cNvPr>
            <p:cNvSpPr/>
            <p:nvPr/>
          </p:nvSpPr>
          <p:spPr>
            <a:xfrm>
              <a:off x="4103636" y="2801043"/>
              <a:ext cx="875431" cy="356161"/>
            </a:xfrm>
            <a:custGeom>
              <a:avLst/>
              <a:gdLst/>
              <a:ahLst/>
              <a:cxnLst/>
              <a:rect l="l" t="t" r="r" b="b"/>
              <a:pathLst>
                <a:path w="29648" h="12062" extrusionOk="0">
                  <a:moveTo>
                    <a:pt x="29647" y="0"/>
                  </a:moveTo>
                  <a:cubicBezTo>
                    <a:pt x="29647" y="24"/>
                    <a:pt x="29635" y="48"/>
                    <a:pt x="29635" y="60"/>
                  </a:cubicBezTo>
                  <a:cubicBezTo>
                    <a:pt x="29635" y="84"/>
                    <a:pt x="29635" y="96"/>
                    <a:pt x="29623" y="108"/>
                  </a:cubicBezTo>
                  <a:cubicBezTo>
                    <a:pt x="29623" y="119"/>
                    <a:pt x="29600" y="155"/>
                    <a:pt x="29588" y="167"/>
                  </a:cubicBezTo>
                  <a:cubicBezTo>
                    <a:pt x="29588" y="179"/>
                    <a:pt x="29576" y="203"/>
                    <a:pt x="29576" y="215"/>
                  </a:cubicBezTo>
                  <a:cubicBezTo>
                    <a:pt x="29552" y="227"/>
                    <a:pt x="29540" y="262"/>
                    <a:pt x="29540" y="274"/>
                  </a:cubicBezTo>
                  <a:cubicBezTo>
                    <a:pt x="29528" y="286"/>
                    <a:pt x="29528" y="298"/>
                    <a:pt x="29516" y="322"/>
                  </a:cubicBezTo>
                  <a:cubicBezTo>
                    <a:pt x="29492" y="334"/>
                    <a:pt x="29481" y="358"/>
                    <a:pt x="29469" y="381"/>
                  </a:cubicBezTo>
                  <a:lnTo>
                    <a:pt x="29433" y="405"/>
                  </a:lnTo>
                  <a:lnTo>
                    <a:pt x="29421" y="417"/>
                  </a:lnTo>
                  <a:lnTo>
                    <a:pt x="29362" y="477"/>
                  </a:lnTo>
                  <a:lnTo>
                    <a:pt x="29338" y="512"/>
                  </a:lnTo>
                  <a:lnTo>
                    <a:pt x="29314" y="524"/>
                  </a:lnTo>
                  <a:cubicBezTo>
                    <a:pt x="29290" y="536"/>
                    <a:pt x="29278" y="572"/>
                    <a:pt x="29242" y="584"/>
                  </a:cubicBezTo>
                  <a:cubicBezTo>
                    <a:pt x="29231" y="584"/>
                    <a:pt x="29231" y="596"/>
                    <a:pt x="29219" y="620"/>
                  </a:cubicBezTo>
                  <a:lnTo>
                    <a:pt x="29195" y="631"/>
                  </a:lnTo>
                  <a:lnTo>
                    <a:pt x="29064" y="715"/>
                  </a:lnTo>
                  <a:lnTo>
                    <a:pt x="11216" y="11061"/>
                  </a:lnTo>
                  <a:lnTo>
                    <a:pt x="11038" y="11157"/>
                  </a:lnTo>
                  <a:cubicBezTo>
                    <a:pt x="11026" y="11168"/>
                    <a:pt x="11014" y="11168"/>
                    <a:pt x="10978" y="11180"/>
                  </a:cubicBezTo>
                  <a:cubicBezTo>
                    <a:pt x="10943" y="11204"/>
                    <a:pt x="10883" y="11228"/>
                    <a:pt x="10835" y="11240"/>
                  </a:cubicBezTo>
                  <a:cubicBezTo>
                    <a:pt x="10823" y="11240"/>
                    <a:pt x="10800" y="11264"/>
                    <a:pt x="10776" y="11264"/>
                  </a:cubicBezTo>
                  <a:cubicBezTo>
                    <a:pt x="10740" y="11276"/>
                    <a:pt x="10716" y="11276"/>
                    <a:pt x="10669" y="11288"/>
                  </a:cubicBezTo>
                  <a:cubicBezTo>
                    <a:pt x="10645" y="11288"/>
                    <a:pt x="10621" y="11299"/>
                    <a:pt x="10597" y="11299"/>
                  </a:cubicBezTo>
                  <a:cubicBezTo>
                    <a:pt x="10562" y="11323"/>
                    <a:pt x="10526" y="11323"/>
                    <a:pt x="10490" y="11335"/>
                  </a:cubicBezTo>
                  <a:cubicBezTo>
                    <a:pt x="10466" y="11335"/>
                    <a:pt x="10442" y="11347"/>
                    <a:pt x="10419" y="11347"/>
                  </a:cubicBezTo>
                  <a:cubicBezTo>
                    <a:pt x="10347" y="11359"/>
                    <a:pt x="10264" y="11383"/>
                    <a:pt x="10192" y="11383"/>
                  </a:cubicBezTo>
                  <a:lnTo>
                    <a:pt x="10121" y="11383"/>
                  </a:lnTo>
                  <a:cubicBezTo>
                    <a:pt x="10073" y="11383"/>
                    <a:pt x="10026" y="11383"/>
                    <a:pt x="9990" y="11395"/>
                  </a:cubicBezTo>
                  <a:lnTo>
                    <a:pt x="9597" y="11395"/>
                  </a:lnTo>
                  <a:cubicBezTo>
                    <a:pt x="9573" y="11395"/>
                    <a:pt x="9538" y="11395"/>
                    <a:pt x="9514" y="11383"/>
                  </a:cubicBezTo>
                  <a:cubicBezTo>
                    <a:pt x="9478" y="11383"/>
                    <a:pt x="9454" y="11383"/>
                    <a:pt x="9419" y="11359"/>
                  </a:cubicBezTo>
                  <a:cubicBezTo>
                    <a:pt x="9395" y="11359"/>
                    <a:pt x="9359" y="11347"/>
                    <a:pt x="9335" y="11347"/>
                  </a:cubicBezTo>
                  <a:cubicBezTo>
                    <a:pt x="9299" y="11347"/>
                    <a:pt x="9252" y="11335"/>
                    <a:pt x="9228" y="11335"/>
                  </a:cubicBezTo>
                  <a:cubicBezTo>
                    <a:pt x="9192" y="11335"/>
                    <a:pt x="9169" y="11323"/>
                    <a:pt x="9157" y="11323"/>
                  </a:cubicBezTo>
                  <a:cubicBezTo>
                    <a:pt x="9109" y="11299"/>
                    <a:pt x="9073" y="11299"/>
                    <a:pt x="9038" y="11288"/>
                  </a:cubicBezTo>
                  <a:cubicBezTo>
                    <a:pt x="9014" y="11288"/>
                    <a:pt x="8990" y="11276"/>
                    <a:pt x="8978" y="11276"/>
                  </a:cubicBezTo>
                  <a:cubicBezTo>
                    <a:pt x="8895" y="11264"/>
                    <a:pt x="8835" y="11228"/>
                    <a:pt x="8764" y="11204"/>
                  </a:cubicBezTo>
                  <a:cubicBezTo>
                    <a:pt x="8740" y="11180"/>
                    <a:pt x="8704" y="11168"/>
                    <a:pt x="8657" y="11157"/>
                  </a:cubicBezTo>
                  <a:cubicBezTo>
                    <a:pt x="8645" y="11157"/>
                    <a:pt x="8633" y="11145"/>
                    <a:pt x="8621" y="11145"/>
                  </a:cubicBezTo>
                  <a:cubicBezTo>
                    <a:pt x="8573" y="11109"/>
                    <a:pt x="8526" y="11097"/>
                    <a:pt x="8466" y="11061"/>
                  </a:cubicBezTo>
                  <a:lnTo>
                    <a:pt x="572" y="6454"/>
                  </a:lnTo>
                  <a:lnTo>
                    <a:pt x="429" y="6358"/>
                  </a:lnTo>
                  <a:cubicBezTo>
                    <a:pt x="417" y="6346"/>
                    <a:pt x="406" y="6346"/>
                    <a:pt x="394" y="6335"/>
                  </a:cubicBezTo>
                  <a:cubicBezTo>
                    <a:pt x="358" y="6323"/>
                    <a:pt x="334" y="6287"/>
                    <a:pt x="310" y="6275"/>
                  </a:cubicBezTo>
                  <a:lnTo>
                    <a:pt x="275" y="6227"/>
                  </a:lnTo>
                  <a:lnTo>
                    <a:pt x="215" y="6168"/>
                  </a:lnTo>
                  <a:cubicBezTo>
                    <a:pt x="191" y="6156"/>
                    <a:pt x="179" y="6144"/>
                    <a:pt x="179" y="6120"/>
                  </a:cubicBezTo>
                  <a:cubicBezTo>
                    <a:pt x="167" y="6108"/>
                    <a:pt x="155" y="6085"/>
                    <a:pt x="132" y="6061"/>
                  </a:cubicBezTo>
                  <a:cubicBezTo>
                    <a:pt x="120" y="6049"/>
                    <a:pt x="120" y="6037"/>
                    <a:pt x="108" y="6025"/>
                  </a:cubicBezTo>
                  <a:cubicBezTo>
                    <a:pt x="96" y="6001"/>
                    <a:pt x="72" y="5977"/>
                    <a:pt x="72" y="5965"/>
                  </a:cubicBezTo>
                  <a:cubicBezTo>
                    <a:pt x="60" y="5942"/>
                    <a:pt x="60" y="5930"/>
                    <a:pt x="60" y="5918"/>
                  </a:cubicBezTo>
                  <a:cubicBezTo>
                    <a:pt x="48" y="5906"/>
                    <a:pt x="48" y="5870"/>
                    <a:pt x="36" y="5858"/>
                  </a:cubicBezTo>
                  <a:cubicBezTo>
                    <a:pt x="36" y="5846"/>
                    <a:pt x="13" y="5823"/>
                    <a:pt x="13" y="5811"/>
                  </a:cubicBezTo>
                  <a:cubicBezTo>
                    <a:pt x="13" y="5799"/>
                    <a:pt x="1" y="5763"/>
                    <a:pt x="1" y="5751"/>
                  </a:cubicBezTo>
                  <a:lnTo>
                    <a:pt x="1" y="6382"/>
                  </a:lnTo>
                  <a:cubicBezTo>
                    <a:pt x="1" y="6656"/>
                    <a:pt x="191" y="6954"/>
                    <a:pt x="560" y="7180"/>
                  </a:cubicBezTo>
                  <a:lnTo>
                    <a:pt x="8502" y="11764"/>
                  </a:lnTo>
                  <a:cubicBezTo>
                    <a:pt x="8537" y="11799"/>
                    <a:pt x="8585" y="11811"/>
                    <a:pt x="8645" y="11835"/>
                  </a:cubicBezTo>
                  <a:cubicBezTo>
                    <a:pt x="8657" y="11859"/>
                    <a:pt x="8680" y="11859"/>
                    <a:pt x="8692" y="11859"/>
                  </a:cubicBezTo>
                  <a:lnTo>
                    <a:pt x="8776" y="11895"/>
                  </a:lnTo>
                  <a:lnTo>
                    <a:pt x="8799" y="11895"/>
                  </a:lnTo>
                  <a:cubicBezTo>
                    <a:pt x="8871" y="11930"/>
                    <a:pt x="8930" y="11942"/>
                    <a:pt x="9002" y="11978"/>
                  </a:cubicBezTo>
                  <a:lnTo>
                    <a:pt x="9014" y="11978"/>
                  </a:lnTo>
                  <a:cubicBezTo>
                    <a:pt x="9038" y="11978"/>
                    <a:pt x="9049" y="11990"/>
                    <a:pt x="9061" y="11990"/>
                  </a:cubicBezTo>
                  <a:cubicBezTo>
                    <a:pt x="9109" y="12002"/>
                    <a:pt x="9133" y="12002"/>
                    <a:pt x="9180" y="12014"/>
                  </a:cubicBezTo>
                  <a:lnTo>
                    <a:pt x="9216" y="12014"/>
                  </a:lnTo>
                  <a:cubicBezTo>
                    <a:pt x="9228" y="12014"/>
                    <a:pt x="9240" y="12014"/>
                    <a:pt x="9252" y="12038"/>
                  </a:cubicBezTo>
                  <a:cubicBezTo>
                    <a:pt x="9288" y="12038"/>
                    <a:pt x="9335" y="12050"/>
                    <a:pt x="9359" y="12050"/>
                  </a:cubicBezTo>
                  <a:lnTo>
                    <a:pt x="9454" y="12050"/>
                  </a:lnTo>
                  <a:cubicBezTo>
                    <a:pt x="9478" y="12050"/>
                    <a:pt x="9514" y="12061"/>
                    <a:pt x="9538" y="12061"/>
                  </a:cubicBezTo>
                  <a:lnTo>
                    <a:pt x="10014" y="12061"/>
                  </a:lnTo>
                  <a:cubicBezTo>
                    <a:pt x="10061" y="12061"/>
                    <a:pt x="10109" y="12061"/>
                    <a:pt x="10145" y="12050"/>
                  </a:cubicBezTo>
                  <a:lnTo>
                    <a:pt x="10228" y="12050"/>
                  </a:lnTo>
                  <a:cubicBezTo>
                    <a:pt x="10300" y="12038"/>
                    <a:pt x="10371" y="12038"/>
                    <a:pt x="10442" y="12014"/>
                  </a:cubicBezTo>
                  <a:lnTo>
                    <a:pt x="10466" y="12014"/>
                  </a:lnTo>
                  <a:cubicBezTo>
                    <a:pt x="10478" y="12014"/>
                    <a:pt x="10502" y="12002"/>
                    <a:pt x="10526" y="12002"/>
                  </a:cubicBezTo>
                  <a:cubicBezTo>
                    <a:pt x="10550" y="12002"/>
                    <a:pt x="10597" y="11990"/>
                    <a:pt x="10621" y="11978"/>
                  </a:cubicBezTo>
                  <a:cubicBezTo>
                    <a:pt x="10657" y="11978"/>
                    <a:pt x="10669" y="11954"/>
                    <a:pt x="10704" y="11954"/>
                  </a:cubicBezTo>
                  <a:cubicBezTo>
                    <a:pt x="10728" y="11942"/>
                    <a:pt x="10764" y="11942"/>
                    <a:pt x="10800" y="11930"/>
                  </a:cubicBezTo>
                  <a:lnTo>
                    <a:pt x="10823" y="11930"/>
                  </a:lnTo>
                  <a:cubicBezTo>
                    <a:pt x="10835" y="11930"/>
                    <a:pt x="10847" y="11919"/>
                    <a:pt x="10847" y="11919"/>
                  </a:cubicBezTo>
                  <a:cubicBezTo>
                    <a:pt x="10895" y="11895"/>
                    <a:pt x="10954" y="11883"/>
                    <a:pt x="11002" y="11859"/>
                  </a:cubicBezTo>
                  <a:cubicBezTo>
                    <a:pt x="11014" y="11835"/>
                    <a:pt x="11026" y="11835"/>
                    <a:pt x="11062" y="11823"/>
                  </a:cubicBezTo>
                  <a:lnTo>
                    <a:pt x="11240" y="11740"/>
                  </a:lnTo>
                  <a:lnTo>
                    <a:pt x="29076" y="1393"/>
                  </a:lnTo>
                  <a:cubicBezTo>
                    <a:pt x="29100" y="1393"/>
                    <a:pt x="29100" y="1382"/>
                    <a:pt x="29111" y="1382"/>
                  </a:cubicBezTo>
                  <a:cubicBezTo>
                    <a:pt x="29123" y="1358"/>
                    <a:pt x="29135" y="1358"/>
                    <a:pt x="29159" y="1346"/>
                  </a:cubicBezTo>
                  <a:cubicBezTo>
                    <a:pt x="29183" y="1334"/>
                    <a:pt x="29195" y="1322"/>
                    <a:pt x="29231" y="1298"/>
                  </a:cubicBezTo>
                  <a:cubicBezTo>
                    <a:pt x="29242" y="1286"/>
                    <a:pt x="29254" y="1274"/>
                    <a:pt x="29290" y="1262"/>
                  </a:cubicBezTo>
                  <a:cubicBezTo>
                    <a:pt x="29302" y="1239"/>
                    <a:pt x="29338" y="1227"/>
                    <a:pt x="29350" y="1215"/>
                  </a:cubicBezTo>
                  <a:lnTo>
                    <a:pt x="29362" y="1203"/>
                  </a:lnTo>
                  <a:lnTo>
                    <a:pt x="29433" y="1120"/>
                  </a:lnTo>
                  <a:lnTo>
                    <a:pt x="29457" y="1108"/>
                  </a:lnTo>
                  <a:lnTo>
                    <a:pt x="29492" y="1060"/>
                  </a:lnTo>
                  <a:lnTo>
                    <a:pt x="29516" y="1048"/>
                  </a:lnTo>
                  <a:cubicBezTo>
                    <a:pt x="29528" y="1036"/>
                    <a:pt x="29540" y="1001"/>
                    <a:pt x="29552" y="977"/>
                  </a:cubicBezTo>
                  <a:cubicBezTo>
                    <a:pt x="29552" y="965"/>
                    <a:pt x="29576" y="965"/>
                    <a:pt x="29576" y="941"/>
                  </a:cubicBezTo>
                  <a:lnTo>
                    <a:pt x="29576" y="929"/>
                  </a:lnTo>
                  <a:cubicBezTo>
                    <a:pt x="29588" y="917"/>
                    <a:pt x="29588" y="881"/>
                    <a:pt x="29600" y="870"/>
                  </a:cubicBezTo>
                  <a:cubicBezTo>
                    <a:pt x="29600" y="858"/>
                    <a:pt x="29612" y="846"/>
                    <a:pt x="29612" y="822"/>
                  </a:cubicBezTo>
                  <a:lnTo>
                    <a:pt x="29612" y="810"/>
                  </a:lnTo>
                  <a:cubicBezTo>
                    <a:pt x="29612" y="798"/>
                    <a:pt x="29635" y="762"/>
                    <a:pt x="29635" y="751"/>
                  </a:cubicBezTo>
                  <a:cubicBezTo>
                    <a:pt x="29635" y="739"/>
                    <a:pt x="29647" y="727"/>
                    <a:pt x="29647" y="703"/>
                  </a:cubicBezTo>
                  <a:lnTo>
                    <a:pt x="29647" y="643"/>
                  </a:lnTo>
                  <a:lnTo>
                    <a:pt x="29647" y="584"/>
                  </a:lnTo>
                  <a:lnTo>
                    <a:pt x="296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1832;p42">
              <a:extLst>
                <a:ext uri="{FF2B5EF4-FFF2-40B4-BE49-F238E27FC236}">
                  <a16:creationId xmlns:a16="http://schemas.microsoft.com/office/drawing/2014/main" id="{942A6667-AAAA-90D5-6DBB-581380B6ABED}"/>
                </a:ext>
              </a:extLst>
            </p:cNvPr>
            <p:cNvSpPr/>
            <p:nvPr/>
          </p:nvSpPr>
          <p:spPr>
            <a:xfrm>
              <a:off x="4187317" y="2659016"/>
              <a:ext cx="746042" cy="427174"/>
            </a:xfrm>
            <a:custGeom>
              <a:avLst/>
              <a:gdLst/>
              <a:ahLst/>
              <a:cxnLst/>
              <a:rect l="l" t="t" r="r" b="b"/>
              <a:pathLst>
                <a:path w="25266" h="14467" extrusionOk="0">
                  <a:moveTo>
                    <a:pt x="16014" y="0"/>
                  </a:moveTo>
                  <a:lnTo>
                    <a:pt x="0" y="9192"/>
                  </a:lnTo>
                  <a:lnTo>
                    <a:pt x="9263" y="14466"/>
                  </a:lnTo>
                  <a:lnTo>
                    <a:pt x="25265" y="5275"/>
                  </a:lnTo>
                  <a:lnTo>
                    <a:pt x="160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1833;p42">
              <a:extLst>
                <a:ext uri="{FF2B5EF4-FFF2-40B4-BE49-F238E27FC236}">
                  <a16:creationId xmlns:a16="http://schemas.microsoft.com/office/drawing/2014/main" id="{C092F966-105B-5D2F-9342-4F75A984211C}"/>
                </a:ext>
              </a:extLst>
            </p:cNvPr>
            <p:cNvSpPr/>
            <p:nvPr/>
          </p:nvSpPr>
          <p:spPr>
            <a:xfrm>
              <a:off x="4753683" y="2690374"/>
              <a:ext cx="109370" cy="62451"/>
            </a:xfrm>
            <a:custGeom>
              <a:avLst/>
              <a:gdLst/>
              <a:ahLst/>
              <a:cxnLst/>
              <a:rect l="l" t="t" r="r" b="b"/>
              <a:pathLst>
                <a:path w="3704" h="2115" extrusionOk="0">
                  <a:moveTo>
                    <a:pt x="288" y="1"/>
                  </a:moveTo>
                  <a:cubicBezTo>
                    <a:pt x="221" y="1"/>
                    <a:pt x="155" y="16"/>
                    <a:pt x="108" y="46"/>
                  </a:cubicBezTo>
                  <a:cubicBezTo>
                    <a:pt x="0" y="105"/>
                    <a:pt x="0" y="212"/>
                    <a:pt x="108" y="272"/>
                  </a:cubicBezTo>
                  <a:lnTo>
                    <a:pt x="3227" y="2070"/>
                  </a:lnTo>
                  <a:cubicBezTo>
                    <a:pt x="3281" y="2099"/>
                    <a:pt x="3349" y="2114"/>
                    <a:pt x="3416" y="2114"/>
                  </a:cubicBezTo>
                  <a:cubicBezTo>
                    <a:pt x="3483" y="2114"/>
                    <a:pt x="3548" y="2099"/>
                    <a:pt x="3596" y="2070"/>
                  </a:cubicBezTo>
                  <a:cubicBezTo>
                    <a:pt x="3703" y="2010"/>
                    <a:pt x="3703" y="1927"/>
                    <a:pt x="3596" y="1855"/>
                  </a:cubicBezTo>
                  <a:lnTo>
                    <a:pt x="477" y="46"/>
                  </a:lnTo>
                  <a:cubicBezTo>
                    <a:pt x="423" y="16"/>
                    <a:pt x="355"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1834;p42">
              <a:extLst>
                <a:ext uri="{FF2B5EF4-FFF2-40B4-BE49-F238E27FC236}">
                  <a16:creationId xmlns:a16="http://schemas.microsoft.com/office/drawing/2014/main" id="{FA4A0DCC-2362-615C-5088-2110562C6935}"/>
                </a:ext>
              </a:extLst>
            </p:cNvPr>
            <p:cNvSpPr/>
            <p:nvPr/>
          </p:nvSpPr>
          <p:spPr>
            <a:xfrm>
              <a:off x="4368733" y="2848937"/>
              <a:ext cx="227480" cy="129685"/>
            </a:xfrm>
            <a:custGeom>
              <a:avLst/>
              <a:gdLst/>
              <a:ahLst/>
              <a:cxnLst/>
              <a:rect l="l" t="t" r="r" b="b"/>
              <a:pathLst>
                <a:path w="7704" h="4392" extrusionOk="0">
                  <a:moveTo>
                    <a:pt x="1095" y="450"/>
                  </a:moveTo>
                  <a:lnTo>
                    <a:pt x="1155" y="569"/>
                  </a:lnTo>
                  <a:lnTo>
                    <a:pt x="1298" y="486"/>
                  </a:lnTo>
                  <a:lnTo>
                    <a:pt x="1381" y="533"/>
                  </a:lnTo>
                  <a:lnTo>
                    <a:pt x="1238" y="617"/>
                  </a:lnTo>
                  <a:lnTo>
                    <a:pt x="1441" y="653"/>
                  </a:lnTo>
                  <a:lnTo>
                    <a:pt x="1405" y="724"/>
                  </a:lnTo>
                  <a:lnTo>
                    <a:pt x="1214" y="688"/>
                  </a:lnTo>
                  <a:lnTo>
                    <a:pt x="1274" y="807"/>
                  </a:lnTo>
                  <a:lnTo>
                    <a:pt x="1179" y="831"/>
                  </a:lnTo>
                  <a:lnTo>
                    <a:pt x="1119" y="712"/>
                  </a:lnTo>
                  <a:lnTo>
                    <a:pt x="964" y="795"/>
                  </a:lnTo>
                  <a:lnTo>
                    <a:pt x="881" y="748"/>
                  </a:lnTo>
                  <a:lnTo>
                    <a:pt x="1024" y="664"/>
                  </a:lnTo>
                  <a:lnTo>
                    <a:pt x="822" y="629"/>
                  </a:lnTo>
                  <a:lnTo>
                    <a:pt x="845" y="557"/>
                  </a:lnTo>
                  <a:lnTo>
                    <a:pt x="1036" y="593"/>
                  </a:lnTo>
                  <a:lnTo>
                    <a:pt x="976" y="474"/>
                  </a:lnTo>
                  <a:lnTo>
                    <a:pt x="1095" y="450"/>
                  </a:lnTo>
                  <a:close/>
                  <a:moveTo>
                    <a:pt x="1715" y="807"/>
                  </a:moveTo>
                  <a:lnTo>
                    <a:pt x="1774" y="926"/>
                  </a:lnTo>
                  <a:lnTo>
                    <a:pt x="1905" y="843"/>
                  </a:lnTo>
                  <a:lnTo>
                    <a:pt x="1988" y="891"/>
                  </a:lnTo>
                  <a:lnTo>
                    <a:pt x="1845" y="974"/>
                  </a:lnTo>
                  <a:lnTo>
                    <a:pt x="2048" y="1010"/>
                  </a:lnTo>
                  <a:lnTo>
                    <a:pt x="2024" y="1081"/>
                  </a:lnTo>
                  <a:lnTo>
                    <a:pt x="1834" y="1045"/>
                  </a:lnTo>
                  <a:lnTo>
                    <a:pt x="1893" y="1164"/>
                  </a:lnTo>
                  <a:lnTo>
                    <a:pt x="1786" y="1164"/>
                  </a:lnTo>
                  <a:lnTo>
                    <a:pt x="1726" y="1045"/>
                  </a:lnTo>
                  <a:lnTo>
                    <a:pt x="1572" y="1141"/>
                  </a:lnTo>
                  <a:lnTo>
                    <a:pt x="1488" y="1093"/>
                  </a:lnTo>
                  <a:lnTo>
                    <a:pt x="1631" y="1022"/>
                  </a:lnTo>
                  <a:lnTo>
                    <a:pt x="1429" y="986"/>
                  </a:lnTo>
                  <a:lnTo>
                    <a:pt x="1453" y="914"/>
                  </a:lnTo>
                  <a:lnTo>
                    <a:pt x="1655" y="950"/>
                  </a:lnTo>
                  <a:lnTo>
                    <a:pt x="1595" y="831"/>
                  </a:lnTo>
                  <a:lnTo>
                    <a:pt x="1715" y="807"/>
                  </a:lnTo>
                  <a:close/>
                  <a:moveTo>
                    <a:pt x="2310" y="1153"/>
                  </a:moveTo>
                  <a:lnTo>
                    <a:pt x="2369" y="1272"/>
                  </a:lnTo>
                  <a:lnTo>
                    <a:pt x="2500" y="1188"/>
                  </a:lnTo>
                  <a:lnTo>
                    <a:pt x="2584" y="1224"/>
                  </a:lnTo>
                  <a:lnTo>
                    <a:pt x="2441" y="1319"/>
                  </a:lnTo>
                  <a:lnTo>
                    <a:pt x="2643" y="1343"/>
                  </a:lnTo>
                  <a:lnTo>
                    <a:pt x="2619" y="1426"/>
                  </a:lnTo>
                  <a:lnTo>
                    <a:pt x="2429" y="1391"/>
                  </a:lnTo>
                  <a:lnTo>
                    <a:pt x="2488" y="1510"/>
                  </a:lnTo>
                  <a:lnTo>
                    <a:pt x="2381" y="1510"/>
                  </a:lnTo>
                  <a:lnTo>
                    <a:pt x="2322" y="1391"/>
                  </a:lnTo>
                  <a:lnTo>
                    <a:pt x="2167" y="1486"/>
                  </a:lnTo>
                  <a:lnTo>
                    <a:pt x="2084" y="1438"/>
                  </a:lnTo>
                  <a:lnTo>
                    <a:pt x="2226" y="1367"/>
                  </a:lnTo>
                  <a:lnTo>
                    <a:pt x="2024" y="1331"/>
                  </a:lnTo>
                  <a:lnTo>
                    <a:pt x="2048" y="1260"/>
                  </a:lnTo>
                  <a:lnTo>
                    <a:pt x="2250" y="1284"/>
                  </a:lnTo>
                  <a:lnTo>
                    <a:pt x="2250" y="1284"/>
                  </a:lnTo>
                  <a:lnTo>
                    <a:pt x="2191" y="1164"/>
                  </a:lnTo>
                  <a:lnTo>
                    <a:pt x="2310" y="1153"/>
                  </a:lnTo>
                  <a:close/>
                  <a:moveTo>
                    <a:pt x="2905" y="1498"/>
                  </a:moveTo>
                  <a:lnTo>
                    <a:pt x="2965" y="1617"/>
                  </a:lnTo>
                  <a:lnTo>
                    <a:pt x="3096" y="1522"/>
                  </a:lnTo>
                  <a:lnTo>
                    <a:pt x="3179" y="1569"/>
                  </a:lnTo>
                  <a:lnTo>
                    <a:pt x="3036" y="1665"/>
                  </a:lnTo>
                  <a:lnTo>
                    <a:pt x="3239" y="1688"/>
                  </a:lnTo>
                  <a:lnTo>
                    <a:pt x="3215" y="1760"/>
                  </a:lnTo>
                  <a:lnTo>
                    <a:pt x="3024" y="1736"/>
                  </a:lnTo>
                  <a:lnTo>
                    <a:pt x="3024" y="1736"/>
                  </a:lnTo>
                  <a:lnTo>
                    <a:pt x="3084" y="1855"/>
                  </a:lnTo>
                  <a:lnTo>
                    <a:pt x="2977" y="1867"/>
                  </a:lnTo>
                  <a:lnTo>
                    <a:pt x="2917" y="1748"/>
                  </a:lnTo>
                  <a:lnTo>
                    <a:pt x="2762" y="1843"/>
                  </a:lnTo>
                  <a:lnTo>
                    <a:pt x="2679" y="1796"/>
                  </a:lnTo>
                  <a:lnTo>
                    <a:pt x="2822" y="1700"/>
                  </a:lnTo>
                  <a:lnTo>
                    <a:pt x="2619" y="1676"/>
                  </a:lnTo>
                  <a:lnTo>
                    <a:pt x="2643" y="1605"/>
                  </a:lnTo>
                  <a:lnTo>
                    <a:pt x="2846" y="1629"/>
                  </a:lnTo>
                  <a:lnTo>
                    <a:pt x="2786" y="1510"/>
                  </a:lnTo>
                  <a:lnTo>
                    <a:pt x="2905" y="1498"/>
                  </a:lnTo>
                  <a:close/>
                  <a:moveTo>
                    <a:pt x="3500" y="1843"/>
                  </a:moveTo>
                  <a:lnTo>
                    <a:pt x="3560" y="1962"/>
                  </a:lnTo>
                  <a:lnTo>
                    <a:pt x="3691" y="1867"/>
                  </a:lnTo>
                  <a:lnTo>
                    <a:pt x="3774" y="1915"/>
                  </a:lnTo>
                  <a:lnTo>
                    <a:pt x="3631" y="1998"/>
                  </a:lnTo>
                  <a:lnTo>
                    <a:pt x="3834" y="2034"/>
                  </a:lnTo>
                  <a:lnTo>
                    <a:pt x="3810" y="2105"/>
                  </a:lnTo>
                  <a:lnTo>
                    <a:pt x="3620" y="2081"/>
                  </a:lnTo>
                  <a:lnTo>
                    <a:pt x="3679" y="2200"/>
                  </a:lnTo>
                  <a:lnTo>
                    <a:pt x="3572" y="2212"/>
                  </a:lnTo>
                  <a:lnTo>
                    <a:pt x="3512" y="2093"/>
                  </a:lnTo>
                  <a:lnTo>
                    <a:pt x="3358" y="2177"/>
                  </a:lnTo>
                  <a:lnTo>
                    <a:pt x="3274" y="2141"/>
                  </a:lnTo>
                  <a:lnTo>
                    <a:pt x="3417" y="2046"/>
                  </a:lnTo>
                  <a:lnTo>
                    <a:pt x="3215" y="2022"/>
                  </a:lnTo>
                  <a:lnTo>
                    <a:pt x="3239" y="1938"/>
                  </a:lnTo>
                  <a:lnTo>
                    <a:pt x="3441" y="1974"/>
                  </a:lnTo>
                  <a:lnTo>
                    <a:pt x="3381" y="1855"/>
                  </a:lnTo>
                  <a:lnTo>
                    <a:pt x="3500" y="1843"/>
                  </a:lnTo>
                  <a:close/>
                  <a:moveTo>
                    <a:pt x="4108" y="2200"/>
                  </a:moveTo>
                  <a:lnTo>
                    <a:pt x="4167" y="2319"/>
                  </a:lnTo>
                  <a:lnTo>
                    <a:pt x="4298" y="2224"/>
                  </a:lnTo>
                  <a:lnTo>
                    <a:pt x="4393" y="2272"/>
                  </a:lnTo>
                  <a:lnTo>
                    <a:pt x="4239" y="2355"/>
                  </a:lnTo>
                  <a:lnTo>
                    <a:pt x="4453" y="2391"/>
                  </a:lnTo>
                  <a:lnTo>
                    <a:pt x="4417" y="2462"/>
                  </a:lnTo>
                  <a:lnTo>
                    <a:pt x="4227" y="2438"/>
                  </a:lnTo>
                  <a:lnTo>
                    <a:pt x="4286" y="2558"/>
                  </a:lnTo>
                  <a:lnTo>
                    <a:pt x="4179" y="2558"/>
                  </a:lnTo>
                  <a:lnTo>
                    <a:pt x="4120" y="2438"/>
                  </a:lnTo>
                  <a:lnTo>
                    <a:pt x="3977" y="2522"/>
                  </a:lnTo>
                  <a:lnTo>
                    <a:pt x="3881" y="2474"/>
                  </a:lnTo>
                  <a:lnTo>
                    <a:pt x="4036" y="2403"/>
                  </a:lnTo>
                  <a:lnTo>
                    <a:pt x="3822" y="2379"/>
                  </a:lnTo>
                  <a:lnTo>
                    <a:pt x="3858" y="2296"/>
                  </a:lnTo>
                  <a:lnTo>
                    <a:pt x="4048" y="2331"/>
                  </a:lnTo>
                  <a:lnTo>
                    <a:pt x="3989" y="2212"/>
                  </a:lnTo>
                  <a:lnTo>
                    <a:pt x="4108" y="2200"/>
                  </a:lnTo>
                  <a:close/>
                  <a:moveTo>
                    <a:pt x="4703" y="2534"/>
                  </a:moveTo>
                  <a:lnTo>
                    <a:pt x="4763" y="2653"/>
                  </a:lnTo>
                  <a:lnTo>
                    <a:pt x="4893" y="2569"/>
                  </a:lnTo>
                  <a:lnTo>
                    <a:pt x="4989" y="2617"/>
                  </a:lnTo>
                  <a:lnTo>
                    <a:pt x="4834" y="2700"/>
                  </a:lnTo>
                  <a:lnTo>
                    <a:pt x="5048" y="2736"/>
                  </a:lnTo>
                  <a:lnTo>
                    <a:pt x="5013" y="2808"/>
                  </a:lnTo>
                  <a:lnTo>
                    <a:pt x="4822" y="2772"/>
                  </a:lnTo>
                  <a:lnTo>
                    <a:pt x="4822" y="2772"/>
                  </a:lnTo>
                  <a:lnTo>
                    <a:pt x="4882" y="2891"/>
                  </a:lnTo>
                  <a:lnTo>
                    <a:pt x="4774" y="2891"/>
                  </a:lnTo>
                  <a:lnTo>
                    <a:pt x="4715" y="2772"/>
                  </a:lnTo>
                  <a:lnTo>
                    <a:pt x="4572" y="2867"/>
                  </a:lnTo>
                  <a:lnTo>
                    <a:pt x="4477" y="2819"/>
                  </a:lnTo>
                  <a:lnTo>
                    <a:pt x="4632" y="2748"/>
                  </a:lnTo>
                  <a:lnTo>
                    <a:pt x="4417" y="2712"/>
                  </a:lnTo>
                  <a:lnTo>
                    <a:pt x="4453" y="2641"/>
                  </a:lnTo>
                  <a:lnTo>
                    <a:pt x="4643" y="2677"/>
                  </a:lnTo>
                  <a:lnTo>
                    <a:pt x="4643" y="2677"/>
                  </a:lnTo>
                  <a:lnTo>
                    <a:pt x="4584" y="2558"/>
                  </a:lnTo>
                  <a:lnTo>
                    <a:pt x="4703" y="2534"/>
                  </a:lnTo>
                  <a:close/>
                  <a:moveTo>
                    <a:pt x="5298" y="2879"/>
                  </a:moveTo>
                  <a:lnTo>
                    <a:pt x="5358" y="2998"/>
                  </a:lnTo>
                  <a:lnTo>
                    <a:pt x="5489" y="2915"/>
                  </a:lnTo>
                  <a:lnTo>
                    <a:pt x="5584" y="2950"/>
                  </a:lnTo>
                  <a:lnTo>
                    <a:pt x="5429" y="3046"/>
                  </a:lnTo>
                  <a:lnTo>
                    <a:pt x="5644" y="3069"/>
                  </a:lnTo>
                  <a:lnTo>
                    <a:pt x="5608" y="3153"/>
                  </a:lnTo>
                  <a:lnTo>
                    <a:pt x="5417" y="3117"/>
                  </a:lnTo>
                  <a:lnTo>
                    <a:pt x="5477" y="3236"/>
                  </a:lnTo>
                  <a:lnTo>
                    <a:pt x="5370" y="3248"/>
                  </a:lnTo>
                  <a:lnTo>
                    <a:pt x="5310" y="3129"/>
                  </a:lnTo>
                  <a:lnTo>
                    <a:pt x="5167" y="3224"/>
                  </a:lnTo>
                  <a:lnTo>
                    <a:pt x="5072" y="3177"/>
                  </a:lnTo>
                  <a:lnTo>
                    <a:pt x="5227" y="3093"/>
                  </a:lnTo>
                  <a:lnTo>
                    <a:pt x="5013" y="3058"/>
                  </a:lnTo>
                  <a:lnTo>
                    <a:pt x="5048" y="2986"/>
                  </a:lnTo>
                  <a:lnTo>
                    <a:pt x="5239" y="3010"/>
                  </a:lnTo>
                  <a:lnTo>
                    <a:pt x="5179" y="2891"/>
                  </a:lnTo>
                  <a:lnTo>
                    <a:pt x="5298" y="2879"/>
                  </a:lnTo>
                  <a:close/>
                  <a:moveTo>
                    <a:pt x="5894" y="3224"/>
                  </a:moveTo>
                  <a:lnTo>
                    <a:pt x="5953" y="3343"/>
                  </a:lnTo>
                  <a:lnTo>
                    <a:pt x="6084" y="3248"/>
                  </a:lnTo>
                  <a:lnTo>
                    <a:pt x="6179" y="3296"/>
                  </a:lnTo>
                  <a:lnTo>
                    <a:pt x="6025" y="3391"/>
                  </a:lnTo>
                  <a:lnTo>
                    <a:pt x="6239" y="3415"/>
                  </a:lnTo>
                  <a:lnTo>
                    <a:pt x="6203" y="3486"/>
                  </a:lnTo>
                  <a:lnTo>
                    <a:pt x="6013" y="3462"/>
                  </a:lnTo>
                  <a:lnTo>
                    <a:pt x="6072" y="3581"/>
                  </a:lnTo>
                  <a:lnTo>
                    <a:pt x="5965" y="3593"/>
                  </a:lnTo>
                  <a:lnTo>
                    <a:pt x="5906" y="3474"/>
                  </a:lnTo>
                  <a:lnTo>
                    <a:pt x="5763" y="3570"/>
                  </a:lnTo>
                  <a:lnTo>
                    <a:pt x="5667" y="3522"/>
                  </a:lnTo>
                  <a:lnTo>
                    <a:pt x="5822" y="3427"/>
                  </a:lnTo>
                  <a:lnTo>
                    <a:pt x="5608" y="3403"/>
                  </a:lnTo>
                  <a:lnTo>
                    <a:pt x="5644" y="3331"/>
                  </a:lnTo>
                  <a:lnTo>
                    <a:pt x="5834" y="3355"/>
                  </a:lnTo>
                  <a:lnTo>
                    <a:pt x="5775" y="3236"/>
                  </a:lnTo>
                  <a:lnTo>
                    <a:pt x="5894" y="3224"/>
                  </a:lnTo>
                  <a:close/>
                  <a:moveTo>
                    <a:pt x="6501" y="3581"/>
                  </a:moveTo>
                  <a:lnTo>
                    <a:pt x="6560" y="3701"/>
                  </a:lnTo>
                  <a:lnTo>
                    <a:pt x="6691" y="3605"/>
                  </a:lnTo>
                  <a:lnTo>
                    <a:pt x="6787" y="3653"/>
                  </a:lnTo>
                  <a:lnTo>
                    <a:pt x="6632" y="3748"/>
                  </a:lnTo>
                  <a:lnTo>
                    <a:pt x="6846" y="3772"/>
                  </a:lnTo>
                  <a:lnTo>
                    <a:pt x="6834" y="3831"/>
                  </a:lnTo>
                  <a:lnTo>
                    <a:pt x="6632" y="3808"/>
                  </a:lnTo>
                  <a:lnTo>
                    <a:pt x="6691" y="3915"/>
                  </a:lnTo>
                  <a:lnTo>
                    <a:pt x="6572" y="3939"/>
                  </a:lnTo>
                  <a:lnTo>
                    <a:pt x="6513" y="3820"/>
                  </a:lnTo>
                  <a:lnTo>
                    <a:pt x="6370" y="3903"/>
                  </a:lnTo>
                  <a:lnTo>
                    <a:pt x="6275" y="3867"/>
                  </a:lnTo>
                  <a:lnTo>
                    <a:pt x="6429" y="3784"/>
                  </a:lnTo>
                  <a:lnTo>
                    <a:pt x="6215" y="3760"/>
                  </a:lnTo>
                  <a:lnTo>
                    <a:pt x="6251" y="3689"/>
                  </a:lnTo>
                  <a:lnTo>
                    <a:pt x="6441" y="3712"/>
                  </a:lnTo>
                  <a:lnTo>
                    <a:pt x="6382" y="3593"/>
                  </a:lnTo>
                  <a:lnTo>
                    <a:pt x="6501" y="3581"/>
                  </a:lnTo>
                  <a:close/>
                  <a:moveTo>
                    <a:pt x="710" y="1"/>
                  </a:moveTo>
                  <a:cubicBezTo>
                    <a:pt x="542" y="1"/>
                    <a:pt x="375" y="39"/>
                    <a:pt x="250" y="117"/>
                  </a:cubicBezTo>
                  <a:cubicBezTo>
                    <a:pt x="0" y="260"/>
                    <a:pt x="0" y="498"/>
                    <a:pt x="250" y="653"/>
                  </a:cubicBezTo>
                  <a:lnTo>
                    <a:pt x="6537" y="4284"/>
                  </a:lnTo>
                  <a:cubicBezTo>
                    <a:pt x="6662" y="4355"/>
                    <a:pt x="6828" y="4391"/>
                    <a:pt x="6995" y="4391"/>
                  </a:cubicBezTo>
                  <a:cubicBezTo>
                    <a:pt x="7162" y="4391"/>
                    <a:pt x="7328" y="4355"/>
                    <a:pt x="7453" y="4284"/>
                  </a:cubicBezTo>
                  <a:cubicBezTo>
                    <a:pt x="7703" y="4129"/>
                    <a:pt x="7703" y="3891"/>
                    <a:pt x="7453" y="3748"/>
                  </a:cubicBezTo>
                  <a:lnTo>
                    <a:pt x="1179" y="117"/>
                  </a:lnTo>
                  <a:cubicBezTo>
                    <a:pt x="1048" y="39"/>
                    <a:pt x="878" y="1"/>
                    <a:pt x="710" y="1"/>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1835;p42">
              <a:extLst>
                <a:ext uri="{FF2B5EF4-FFF2-40B4-BE49-F238E27FC236}">
                  <a16:creationId xmlns:a16="http://schemas.microsoft.com/office/drawing/2014/main" id="{59628F10-AC0D-9BF8-8A09-B0577BB883E6}"/>
                </a:ext>
              </a:extLst>
            </p:cNvPr>
            <p:cNvSpPr/>
            <p:nvPr/>
          </p:nvSpPr>
          <p:spPr>
            <a:xfrm>
              <a:off x="4393684" y="2862224"/>
              <a:ext cx="18661" cy="11280"/>
            </a:xfrm>
            <a:custGeom>
              <a:avLst/>
              <a:gdLst/>
              <a:ahLst/>
              <a:cxnLst/>
              <a:rect l="l" t="t" r="r" b="b"/>
              <a:pathLst>
                <a:path w="632" h="382" extrusionOk="0">
                  <a:moveTo>
                    <a:pt x="286" y="0"/>
                  </a:moveTo>
                  <a:lnTo>
                    <a:pt x="167" y="36"/>
                  </a:lnTo>
                  <a:lnTo>
                    <a:pt x="227" y="143"/>
                  </a:lnTo>
                  <a:lnTo>
                    <a:pt x="36" y="107"/>
                  </a:lnTo>
                  <a:lnTo>
                    <a:pt x="0" y="179"/>
                  </a:lnTo>
                  <a:lnTo>
                    <a:pt x="191" y="214"/>
                  </a:lnTo>
                  <a:lnTo>
                    <a:pt x="60" y="286"/>
                  </a:lnTo>
                  <a:lnTo>
                    <a:pt x="131" y="345"/>
                  </a:lnTo>
                  <a:lnTo>
                    <a:pt x="286" y="262"/>
                  </a:lnTo>
                  <a:lnTo>
                    <a:pt x="334" y="381"/>
                  </a:lnTo>
                  <a:lnTo>
                    <a:pt x="453" y="357"/>
                  </a:lnTo>
                  <a:lnTo>
                    <a:pt x="405" y="238"/>
                  </a:lnTo>
                  <a:lnTo>
                    <a:pt x="596" y="274"/>
                  </a:lnTo>
                  <a:lnTo>
                    <a:pt x="631" y="214"/>
                  </a:lnTo>
                  <a:lnTo>
                    <a:pt x="417" y="167"/>
                  </a:lnTo>
                  <a:lnTo>
                    <a:pt x="572" y="95"/>
                  </a:lnTo>
                  <a:lnTo>
                    <a:pt x="477" y="48"/>
                  </a:lnTo>
                  <a:lnTo>
                    <a:pt x="346" y="119"/>
                  </a:lnTo>
                  <a:lnTo>
                    <a:pt x="286"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1836;p42">
              <a:extLst>
                <a:ext uri="{FF2B5EF4-FFF2-40B4-BE49-F238E27FC236}">
                  <a16:creationId xmlns:a16="http://schemas.microsoft.com/office/drawing/2014/main" id="{A1CB2AB4-2B3A-A0BE-43C1-04C2044AC5DB}"/>
                </a:ext>
              </a:extLst>
            </p:cNvPr>
            <p:cNvSpPr/>
            <p:nvPr/>
          </p:nvSpPr>
          <p:spPr>
            <a:xfrm>
              <a:off x="4411253" y="2872765"/>
              <a:ext cx="18661" cy="10571"/>
            </a:xfrm>
            <a:custGeom>
              <a:avLst/>
              <a:gdLst/>
              <a:ahLst/>
              <a:cxnLst/>
              <a:rect l="l" t="t" r="r" b="b"/>
              <a:pathLst>
                <a:path w="632" h="358" extrusionOk="0">
                  <a:moveTo>
                    <a:pt x="286" y="0"/>
                  </a:moveTo>
                  <a:lnTo>
                    <a:pt x="167" y="24"/>
                  </a:lnTo>
                  <a:lnTo>
                    <a:pt x="227" y="143"/>
                  </a:lnTo>
                  <a:lnTo>
                    <a:pt x="36" y="96"/>
                  </a:lnTo>
                  <a:lnTo>
                    <a:pt x="1" y="167"/>
                  </a:lnTo>
                  <a:lnTo>
                    <a:pt x="191" y="203"/>
                  </a:lnTo>
                  <a:lnTo>
                    <a:pt x="60" y="286"/>
                  </a:lnTo>
                  <a:lnTo>
                    <a:pt x="155" y="334"/>
                  </a:lnTo>
                  <a:lnTo>
                    <a:pt x="286" y="238"/>
                  </a:lnTo>
                  <a:lnTo>
                    <a:pt x="346" y="357"/>
                  </a:lnTo>
                  <a:lnTo>
                    <a:pt x="465" y="346"/>
                  </a:lnTo>
                  <a:lnTo>
                    <a:pt x="405" y="227"/>
                  </a:lnTo>
                  <a:lnTo>
                    <a:pt x="596" y="262"/>
                  </a:lnTo>
                  <a:lnTo>
                    <a:pt x="632" y="203"/>
                  </a:lnTo>
                  <a:lnTo>
                    <a:pt x="417" y="167"/>
                  </a:lnTo>
                  <a:lnTo>
                    <a:pt x="572" y="84"/>
                  </a:lnTo>
                  <a:lnTo>
                    <a:pt x="477" y="36"/>
                  </a:lnTo>
                  <a:lnTo>
                    <a:pt x="346" y="107"/>
                  </a:lnTo>
                  <a:lnTo>
                    <a:pt x="286"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1837;p42">
              <a:extLst>
                <a:ext uri="{FF2B5EF4-FFF2-40B4-BE49-F238E27FC236}">
                  <a16:creationId xmlns:a16="http://schemas.microsoft.com/office/drawing/2014/main" id="{9FB301AC-0D7B-30B7-2619-2058A8C19A50}"/>
                </a:ext>
              </a:extLst>
            </p:cNvPr>
            <p:cNvSpPr/>
            <p:nvPr/>
          </p:nvSpPr>
          <p:spPr>
            <a:xfrm>
              <a:off x="4428822" y="2882952"/>
              <a:ext cx="19016" cy="10571"/>
            </a:xfrm>
            <a:custGeom>
              <a:avLst/>
              <a:gdLst/>
              <a:ahLst/>
              <a:cxnLst/>
              <a:rect l="l" t="t" r="r" b="b"/>
              <a:pathLst>
                <a:path w="644" h="358" extrusionOk="0">
                  <a:moveTo>
                    <a:pt x="299" y="1"/>
                  </a:moveTo>
                  <a:lnTo>
                    <a:pt x="180" y="12"/>
                  </a:lnTo>
                  <a:lnTo>
                    <a:pt x="227" y="132"/>
                  </a:lnTo>
                  <a:lnTo>
                    <a:pt x="37" y="108"/>
                  </a:lnTo>
                  <a:lnTo>
                    <a:pt x="1" y="167"/>
                  </a:lnTo>
                  <a:lnTo>
                    <a:pt x="215" y="191"/>
                  </a:lnTo>
                  <a:lnTo>
                    <a:pt x="61" y="286"/>
                  </a:lnTo>
                  <a:lnTo>
                    <a:pt x="156" y="334"/>
                  </a:lnTo>
                  <a:lnTo>
                    <a:pt x="287" y="239"/>
                  </a:lnTo>
                  <a:lnTo>
                    <a:pt x="346" y="358"/>
                  </a:lnTo>
                  <a:lnTo>
                    <a:pt x="465" y="346"/>
                  </a:lnTo>
                  <a:lnTo>
                    <a:pt x="406" y="227"/>
                  </a:lnTo>
                  <a:lnTo>
                    <a:pt x="596" y="274"/>
                  </a:lnTo>
                  <a:lnTo>
                    <a:pt x="644" y="191"/>
                  </a:lnTo>
                  <a:lnTo>
                    <a:pt x="430" y="167"/>
                  </a:lnTo>
                  <a:lnTo>
                    <a:pt x="572" y="72"/>
                  </a:lnTo>
                  <a:lnTo>
                    <a:pt x="489" y="36"/>
                  </a:lnTo>
                  <a:lnTo>
                    <a:pt x="346" y="120"/>
                  </a:lnTo>
                  <a:lnTo>
                    <a:pt x="299"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1838;p42">
              <a:extLst>
                <a:ext uri="{FF2B5EF4-FFF2-40B4-BE49-F238E27FC236}">
                  <a16:creationId xmlns:a16="http://schemas.microsoft.com/office/drawing/2014/main" id="{CB12A4DA-AD50-DB08-B563-AC384B0045C8}"/>
                </a:ext>
              </a:extLst>
            </p:cNvPr>
            <p:cNvSpPr/>
            <p:nvPr/>
          </p:nvSpPr>
          <p:spPr>
            <a:xfrm>
              <a:off x="4446420" y="2893139"/>
              <a:ext cx="19016" cy="10925"/>
            </a:xfrm>
            <a:custGeom>
              <a:avLst/>
              <a:gdLst/>
              <a:ahLst/>
              <a:cxnLst/>
              <a:rect l="l" t="t" r="r" b="b"/>
              <a:pathLst>
                <a:path w="644" h="370" extrusionOk="0">
                  <a:moveTo>
                    <a:pt x="298" y="1"/>
                  </a:moveTo>
                  <a:lnTo>
                    <a:pt x="179" y="13"/>
                  </a:lnTo>
                  <a:lnTo>
                    <a:pt x="238" y="132"/>
                  </a:lnTo>
                  <a:lnTo>
                    <a:pt x="36" y="108"/>
                  </a:lnTo>
                  <a:lnTo>
                    <a:pt x="0" y="168"/>
                  </a:lnTo>
                  <a:lnTo>
                    <a:pt x="215" y="191"/>
                  </a:lnTo>
                  <a:lnTo>
                    <a:pt x="60" y="287"/>
                  </a:lnTo>
                  <a:lnTo>
                    <a:pt x="155" y="322"/>
                  </a:lnTo>
                  <a:lnTo>
                    <a:pt x="298" y="251"/>
                  </a:lnTo>
                  <a:lnTo>
                    <a:pt x="346" y="370"/>
                  </a:lnTo>
                  <a:lnTo>
                    <a:pt x="465" y="346"/>
                  </a:lnTo>
                  <a:lnTo>
                    <a:pt x="405" y="239"/>
                  </a:lnTo>
                  <a:lnTo>
                    <a:pt x="608" y="263"/>
                  </a:lnTo>
                  <a:lnTo>
                    <a:pt x="643" y="191"/>
                  </a:lnTo>
                  <a:lnTo>
                    <a:pt x="429" y="168"/>
                  </a:lnTo>
                  <a:lnTo>
                    <a:pt x="584" y="84"/>
                  </a:lnTo>
                  <a:lnTo>
                    <a:pt x="488" y="25"/>
                  </a:lnTo>
                  <a:lnTo>
                    <a:pt x="346" y="120"/>
                  </a:lnTo>
                  <a:lnTo>
                    <a:pt x="298"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1839;p42">
              <a:extLst>
                <a:ext uri="{FF2B5EF4-FFF2-40B4-BE49-F238E27FC236}">
                  <a16:creationId xmlns:a16="http://schemas.microsoft.com/office/drawing/2014/main" id="{BDA6A40D-2146-E8C2-E3C4-CE424163A54A}"/>
                </a:ext>
              </a:extLst>
            </p:cNvPr>
            <p:cNvSpPr/>
            <p:nvPr/>
          </p:nvSpPr>
          <p:spPr>
            <a:xfrm>
              <a:off x="4464344" y="2903356"/>
              <a:ext cx="18661" cy="10925"/>
            </a:xfrm>
            <a:custGeom>
              <a:avLst/>
              <a:gdLst/>
              <a:ahLst/>
              <a:cxnLst/>
              <a:rect l="l" t="t" r="r" b="b"/>
              <a:pathLst>
                <a:path w="632" h="370" extrusionOk="0">
                  <a:moveTo>
                    <a:pt x="286" y="0"/>
                  </a:moveTo>
                  <a:lnTo>
                    <a:pt x="167" y="12"/>
                  </a:lnTo>
                  <a:lnTo>
                    <a:pt x="227" y="131"/>
                  </a:lnTo>
                  <a:lnTo>
                    <a:pt x="36" y="95"/>
                  </a:lnTo>
                  <a:lnTo>
                    <a:pt x="1" y="179"/>
                  </a:lnTo>
                  <a:lnTo>
                    <a:pt x="203" y="203"/>
                  </a:lnTo>
                  <a:lnTo>
                    <a:pt x="60" y="274"/>
                  </a:lnTo>
                  <a:lnTo>
                    <a:pt x="143" y="334"/>
                  </a:lnTo>
                  <a:lnTo>
                    <a:pt x="286" y="250"/>
                  </a:lnTo>
                  <a:lnTo>
                    <a:pt x="334" y="369"/>
                  </a:lnTo>
                  <a:lnTo>
                    <a:pt x="453" y="357"/>
                  </a:lnTo>
                  <a:lnTo>
                    <a:pt x="405" y="238"/>
                  </a:lnTo>
                  <a:lnTo>
                    <a:pt x="596" y="262"/>
                  </a:lnTo>
                  <a:lnTo>
                    <a:pt x="632" y="191"/>
                  </a:lnTo>
                  <a:lnTo>
                    <a:pt x="417" y="155"/>
                  </a:lnTo>
                  <a:lnTo>
                    <a:pt x="572" y="83"/>
                  </a:lnTo>
                  <a:lnTo>
                    <a:pt x="477" y="36"/>
                  </a:lnTo>
                  <a:lnTo>
                    <a:pt x="346" y="119"/>
                  </a:lnTo>
                  <a:lnTo>
                    <a:pt x="286"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1840;p42">
              <a:extLst>
                <a:ext uri="{FF2B5EF4-FFF2-40B4-BE49-F238E27FC236}">
                  <a16:creationId xmlns:a16="http://schemas.microsoft.com/office/drawing/2014/main" id="{6EE9AB8F-4C6E-F1A7-BBFE-B71606F9F097}"/>
                </a:ext>
              </a:extLst>
            </p:cNvPr>
            <p:cNvSpPr/>
            <p:nvPr/>
          </p:nvSpPr>
          <p:spPr>
            <a:xfrm>
              <a:off x="4481912" y="2913188"/>
              <a:ext cx="18661" cy="11280"/>
            </a:xfrm>
            <a:custGeom>
              <a:avLst/>
              <a:gdLst/>
              <a:ahLst/>
              <a:cxnLst/>
              <a:rect l="l" t="t" r="r" b="b"/>
              <a:pathLst>
                <a:path w="632" h="382" extrusionOk="0">
                  <a:moveTo>
                    <a:pt x="287" y="1"/>
                  </a:moveTo>
                  <a:lnTo>
                    <a:pt x="168" y="36"/>
                  </a:lnTo>
                  <a:lnTo>
                    <a:pt x="227" y="143"/>
                  </a:lnTo>
                  <a:lnTo>
                    <a:pt x="37" y="108"/>
                  </a:lnTo>
                  <a:lnTo>
                    <a:pt x="1" y="179"/>
                  </a:lnTo>
                  <a:lnTo>
                    <a:pt x="203" y="215"/>
                  </a:lnTo>
                  <a:lnTo>
                    <a:pt x="60" y="286"/>
                  </a:lnTo>
                  <a:lnTo>
                    <a:pt x="144" y="346"/>
                  </a:lnTo>
                  <a:lnTo>
                    <a:pt x="287" y="262"/>
                  </a:lnTo>
                  <a:lnTo>
                    <a:pt x="346" y="382"/>
                  </a:lnTo>
                  <a:lnTo>
                    <a:pt x="465" y="358"/>
                  </a:lnTo>
                  <a:lnTo>
                    <a:pt x="406" y="239"/>
                  </a:lnTo>
                  <a:lnTo>
                    <a:pt x="596" y="274"/>
                  </a:lnTo>
                  <a:lnTo>
                    <a:pt x="632" y="215"/>
                  </a:lnTo>
                  <a:lnTo>
                    <a:pt x="418" y="179"/>
                  </a:lnTo>
                  <a:lnTo>
                    <a:pt x="572" y="96"/>
                  </a:lnTo>
                  <a:lnTo>
                    <a:pt x="477" y="48"/>
                  </a:lnTo>
                  <a:lnTo>
                    <a:pt x="346" y="120"/>
                  </a:lnTo>
                  <a:lnTo>
                    <a:pt x="287"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1841;p42">
              <a:extLst>
                <a:ext uri="{FF2B5EF4-FFF2-40B4-BE49-F238E27FC236}">
                  <a16:creationId xmlns:a16="http://schemas.microsoft.com/office/drawing/2014/main" id="{EF73C0E5-BA78-DB82-528C-574A9D100DBD}"/>
                </a:ext>
              </a:extLst>
            </p:cNvPr>
            <p:cNvSpPr/>
            <p:nvPr/>
          </p:nvSpPr>
          <p:spPr>
            <a:xfrm>
              <a:off x="4499511" y="2923730"/>
              <a:ext cx="18661" cy="10571"/>
            </a:xfrm>
            <a:custGeom>
              <a:avLst/>
              <a:gdLst/>
              <a:ahLst/>
              <a:cxnLst/>
              <a:rect l="l" t="t" r="r" b="b"/>
              <a:pathLst>
                <a:path w="632" h="358" extrusionOk="0">
                  <a:moveTo>
                    <a:pt x="298" y="1"/>
                  </a:moveTo>
                  <a:lnTo>
                    <a:pt x="167" y="25"/>
                  </a:lnTo>
                  <a:lnTo>
                    <a:pt x="226" y="144"/>
                  </a:lnTo>
                  <a:lnTo>
                    <a:pt x="36" y="96"/>
                  </a:lnTo>
                  <a:lnTo>
                    <a:pt x="0" y="167"/>
                  </a:lnTo>
                  <a:lnTo>
                    <a:pt x="214" y="203"/>
                  </a:lnTo>
                  <a:lnTo>
                    <a:pt x="60" y="286"/>
                  </a:lnTo>
                  <a:lnTo>
                    <a:pt x="155" y="334"/>
                  </a:lnTo>
                  <a:lnTo>
                    <a:pt x="286" y="239"/>
                  </a:lnTo>
                  <a:lnTo>
                    <a:pt x="345" y="358"/>
                  </a:lnTo>
                  <a:lnTo>
                    <a:pt x="464" y="346"/>
                  </a:lnTo>
                  <a:lnTo>
                    <a:pt x="405" y="227"/>
                  </a:lnTo>
                  <a:lnTo>
                    <a:pt x="405" y="227"/>
                  </a:lnTo>
                  <a:lnTo>
                    <a:pt x="595" y="275"/>
                  </a:lnTo>
                  <a:lnTo>
                    <a:pt x="631" y="203"/>
                  </a:lnTo>
                  <a:lnTo>
                    <a:pt x="441" y="167"/>
                  </a:lnTo>
                  <a:lnTo>
                    <a:pt x="572" y="84"/>
                  </a:lnTo>
                  <a:lnTo>
                    <a:pt x="500" y="36"/>
                  </a:lnTo>
                  <a:lnTo>
                    <a:pt x="345" y="120"/>
                  </a:lnTo>
                  <a:lnTo>
                    <a:pt x="298"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1842;p42">
              <a:extLst>
                <a:ext uri="{FF2B5EF4-FFF2-40B4-BE49-F238E27FC236}">
                  <a16:creationId xmlns:a16="http://schemas.microsoft.com/office/drawing/2014/main" id="{3B4BC316-712C-6D2D-599F-58D0C85CA011}"/>
                </a:ext>
              </a:extLst>
            </p:cNvPr>
            <p:cNvSpPr/>
            <p:nvPr/>
          </p:nvSpPr>
          <p:spPr>
            <a:xfrm>
              <a:off x="4517080" y="2933917"/>
              <a:ext cx="19016" cy="10955"/>
            </a:xfrm>
            <a:custGeom>
              <a:avLst/>
              <a:gdLst/>
              <a:ahLst/>
              <a:cxnLst/>
              <a:rect l="l" t="t" r="r" b="b"/>
              <a:pathLst>
                <a:path w="644" h="371" extrusionOk="0">
                  <a:moveTo>
                    <a:pt x="298" y="1"/>
                  </a:moveTo>
                  <a:lnTo>
                    <a:pt x="179" y="13"/>
                  </a:lnTo>
                  <a:lnTo>
                    <a:pt x="239" y="132"/>
                  </a:lnTo>
                  <a:lnTo>
                    <a:pt x="36" y="108"/>
                  </a:lnTo>
                  <a:lnTo>
                    <a:pt x="0" y="168"/>
                  </a:lnTo>
                  <a:lnTo>
                    <a:pt x="215" y="191"/>
                  </a:lnTo>
                  <a:lnTo>
                    <a:pt x="60" y="287"/>
                  </a:lnTo>
                  <a:lnTo>
                    <a:pt x="155" y="334"/>
                  </a:lnTo>
                  <a:lnTo>
                    <a:pt x="286" y="251"/>
                  </a:lnTo>
                  <a:lnTo>
                    <a:pt x="346" y="370"/>
                  </a:lnTo>
                  <a:lnTo>
                    <a:pt x="465" y="346"/>
                  </a:lnTo>
                  <a:lnTo>
                    <a:pt x="405" y="239"/>
                  </a:lnTo>
                  <a:lnTo>
                    <a:pt x="620" y="275"/>
                  </a:lnTo>
                  <a:lnTo>
                    <a:pt x="643" y="191"/>
                  </a:lnTo>
                  <a:lnTo>
                    <a:pt x="441" y="168"/>
                  </a:lnTo>
                  <a:lnTo>
                    <a:pt x="584" y="96"/>
                  </a:lnTo>
                  <a:lnTo>
                    <a:pt x="501" y="37"/>
                  </a:lnTo>
                  <a:lnTo>
                    <a:pt x="346" y="120"/>
                  </a:lnTo>
                  <a:lnTo>
                    <a:pt x="298"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1843;p42">
              <a:extLst>
                <a:ext uri="{FF2B5EF4-FFF2-40B4-BE49-F238E27FC236}">
                  <a16:creationId xmlns:a16="http://schemas.microsoft.com/office/drawing/2014/main" id="{A8E38060-6F9A-4764-2281-528DB0FD7AB5}"/>
                </a:ext>
              </a:extLst>
            </p:cNvPr>
            <p:cNvSpPr/>
            <p:nvPr/>
          </p:nvSpPr>
          <p:spPr>
            <a:xfrm>
              <a:off x="4534649" y="2944133"/>
              <a:ext cx="19016" cy="10925"/>
            </a:xfrm>
            <a:custGeom>
              <a:avLst/>
              <a:gdLst/>
              <a:ahLst/>
              <a:cxnLst/>
              <a:rect l="l" t="t" r="r" b="b"/>
              <a:pathLst>
                <a:path w="644" h="370" extrusionOk="0">
                  <a:moveTo>
                    <a:pt x="298" y="0"/>
                  </a:moveTo>
                  <a:lnTo>
                    <a:pt x="179" y="12"/>
                  </a:lnTo>
                  <a:lnTo>
                    <a:pt x="239" y="131"/>
                  </a:lnTo>
                  <a:lnTo>
                    <a:pt x="48" y="107"/>
                  </a:lnTo>
                  <a:lnTo>
                    <a:pt x="1" y="179"/>
                  </a:lnTo>
                  <a:lnTo>
                    <a:pt x="215" y="203"/>
                  </a:lnTo>
                  <a:lnTo>
                    <a:pt x="60" y="286"/>
                  </a:lnTo>
                  <a:lnTo>
                    <a:pt x="156" y="322"/>
                  </a:lnTo>
                  <a:lnTo>
                    <a:pt x="298" y="250"/>
                  </a:lnTo>
                  <a:lnTo>
                    <a:pt x="346" y="369"/>
                  </a:lnTo>
                  <a:lnTo>
                    <a:pt x="465" y="357"/>
                  </a:lnTo>
                  <a:lnTo>
                    <a:pt x="417" y="238"/>
                  </a:lnTo>
                  <a:lnTo>
                    <a:pt x="620" y="262"/>
                  </a:lnTo>
                  <a:lnTo>
                    <a:pt x="644" y="191"/>
                  </a:lnTo>
                  <a:lnTo>
                    <a:pt x="441" y="167"/>
                  </a:lnTo>
                  <a:lnTo>
                    <a:pt x="584" y="84"/>
                  </a:lnTo>
                  <a:lnTo>
                    <a:pt x="501" y="48"/>
                  </a:lnTo>
                  <a:lnTo>
                    <a:pt x="358" y="119"/>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1844;p42">
              <a:extLst>
                <a:ext uri="{FF2B5EF4-FFF2-40B4-BE49-F238E27FC236}">
                  <a16:creationId xmlns:a16="http://schemas.microsoft.com/office/drawing/2014/main" id="{8D7850BD-328D-50EB-DA06-2A4E2D8A0296}"/>
                </a:ext>
              </a:extLst>
            </p:cNvPr>
            <p:cNvSpPr/>
            <p:nvPr/>
          </p:nvSpPr>
          <p:spPr>
            <a:xfrm>
              <a:off x="4552926" y="2954320"/>
              <a:ext cx="18307" cy="10925"/>
            </a:xfrm>
            <a:custGeom>
              <a:avLst/>
              <a:gdLst/>
              <a:ahLst/>
              <a:cxnLst/>
              <a:rect l="l" t="t" r="r" b="b"/>
              <a:pathLst>
                <a:path w="620" h="370" extrusionOk="0">
                  <a:moveTo>
                    <a:pt x="275" y="1"/>
                  </a:moveTo>
                  <a:lnTo>
                    <a:pt x="156" y="24"/>
                  </a:lnTo>
                  <a:lnTo>
                    <a:pt x="215" y="132"/>
                  </a:lnTo>
                  <a:lnTo>
                    <a:pt x="25" y="96"/>
                  </a:lnTo>
                  <a:lnTo>
                    <a:pt x="1" y="179"/>
                  </a:lnTo>
                  <a:lnTo>
                    <a:pt x="191" y="203"/>
                  </a:lnTo>
                  <a:lnTo>
                    <a:pt x="60" y="274"/>
                  </a:lnTo>
                  <a:lnTo>
                    <a:pt x="132" y="334"/>
                  </a:lnTo>
                  <a:lnTo>
                    <a:pt x="275" y="251"/>
                  </a:lnTo>
                  <a:lnTo>
                    <a:pt x="334" y="370"/>
                  </a:lnTo>
                  <a:lnTo>
                    <a:pt x="453" y="358"/>
                  </a:lnTo>
                  <a:lnTo>
                    <a:pt x="394" y="239"/>
                  </a:lnTo>
                  <a:lnTo>
                    <a:pt x="596" y="262"/>
                  </a:lnTo>
                  <a:lnTo>
                    <a:pt x="620" y="203"/>
                  </a:lnTo>
                  <a:lnTo>
                    <a:pt x="418" y="179"/>
                  </a:lnTo>
                  <a:lnTo>
                    <a:pt x="560" y="84"/>
                  </a:lnTo>
                  <a:lnTo>
                    <a:pt x="477" y="36"/>
                  </a:lnTo>
                  <a:lnTo>
                    <a:pt x="334" y="120"/>
                  </a:lnTo>
                  <a:lnTo>
                    <a:pt x="275"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1845;p42">
              <a:extLst>
                <a:ext uri="{FF2B5EF4-FFF2-40B4-BE49-F238E27FC236}">
                  <a16:creationId xmlns:a16="http://schemas.microsoft.com/office/drawing/2014/main" id="{30AAC679-AC8A-392D-B86B-4DB57267A5FE}"/>
                </a:ext>
              </a:extLst>
            </p:cNvPr>
            <p:cNvSpPr/>
            <p:nvPr/>
          </p:nvSpPr>
          <p:spPr>
            <a:xfrm>
              <a:off x="4321962" y="2875659"/>
              <a:ext cx="227834" cy="129655"/>
            </a:xfrm>
            <a:custGeom>
              <a:avLst/>
              <a:gdLst/>
              <a:ahLst/>
              <a:cxnLst/>
              <a:rect l="l" t="t" r="r" b="b"/>
              <a:pathLst>
                <a:path w="7716" h="4391" extrusionOk="0">
                  <a:moveTo>
                    <a:pt x="1120" y="462"/>
                  </a:moveTo>
                  <a:lnTo>
                    <a:pt x="1179" y="581"/>
                  </a:lnTo>
                  <a:lnTo>
                    <a:pt x="1310" y="486"/>
                  </a:lnTo>
                  <a:lnTo>
                    <a:pt x="1405" y="533"/>
                  </a:lnTo>
                  <a:lnTo>
                    <a:pt x="1251" y="617"/>
                  </a:lnTo>
                  <a:lnTo>
                    <a:pt x="1465" y="652"/>
                  </a:lnTo>
                  <a:lnTo>
                    <a:pt x="1429" y="724"/>
                  </a:lnTo>
                  <a:lnTo>
                    <a:pt x="1239" y="700"/>
                  </a:lnTo>
                  <a:lnTo>
                    <a:pt x="1298" y="819"/>
                  </a:lnTo>
                  <a:lnTo>
                    <a:pt x="1191" y="831"/>
                  </a:lnTo>
                  <a:lnTo>
                    <a:pt x="1132" y="712"/>
                  </a:lnTo>
                  <a:lnTo>
                    <a:pt x="989" y="795"/>
                  </a:lnTo>
                  <a:lnTo>
                    <a:pt x="893" y="760"/>
                  </a:lnTo>
                  <a:lnTo>
                    <a:pt x="1048" y="664"/>
                  </a:lnTo>
                  <a:lnTo>
                    <a:pt x="834" y="640"/>
                  </a:lnTo>
                  <a:lnTo>
                    <a:pt x="870" y="557"/>
                  </a:lnTo>
                  <a:lnTo>
                    <a:pt x="1060" y="593"/>
                  </a:lnTo>
                  <a:lnTo>
                    <a:pt x="1001" y="474"/>
                  </a:lnTo>
                  <a:lnTo>
                    <a:pt x="1120" y="462"/>
                  </a:lnTo>
                  <a:close/>
                  <a:moveTo>
                    <a:pt x="1715" y="831"/>
                  </a:moveTo>
                  <a:lnTo>
                    <a:pt x="1775" y="950"/>
                  </a:lnTo>
                  <a:lnTo>
                    <a:pt x="1905" y="855"/>
                  </a:lnTo>
                  <a:lnTo>
                    <a:pt x="2001" y="902"/>
                  </a:lnTo>
                  <a:lnTo>
                    <a:pt x="1846" y="998"/>
                  </a:lnTo>
                  <a:lnTo>
                    <a:pt x="2060" y="1021"/>
                  </a:lnTo>
                  <a:lnTo>
                    <a:pt x="2025" y="1093"/>
                  </a:lnTo>
                  <a:lnTo>
                    <a:pt x="1834" y="1069"/>
                  </a:lnTo>
                  <a:lnTo>
                    <a:pt x="1894" y="1188"/>
                  </a:lnTo>
                  <a:lnTo>
                    <a:pt x="1786" y="1188"/>
                  </a:lnTo>
                  <a:lnTo>
                    <a:pt x="1727" y="1069"/>
                  </a:lnTo>
                  <a:lnTo>
                    <a:pt x="1584" y="1152"/>
                  </a:lnTo>
                  <a:lnTo>
                    <a:pt x="1489" y="1117"/>
                  </a:lnTo>
                  <a:lnTo>
                    <a:pt x="1644" y="1033"/>
                  </a:lnTo>
                  <a:lnTo>
                    <a:pt x="1429" y="1010"/>
                  </a:lnTo>
                  <a:lnTo>
                    <a:pt x="1465" y="938"/>
                  </a:lnTo>
                  <a:lnTo>
                    <a:pt x="1655" y="962"/>
                  </a:lnTo>
                  <a:lnTo>
                    <a:pt x="1596" y="843"/>
                  </a:lnTo>
                  <a:lnTo>
                    <a:pt x="1715" y="831"/>
                  </a:lnTo>
                  <a:close/>
                  <a:moveTo>
                    <a:pt x="2310" y="1176"/>
                  </a:moveTo>
                  <a:lnTo>
                    <a:pt x="2370" y="1295"/>
                  </a:lnTo>
                  <a:lnTo>
                    <a:pt x="2501" y="1200"/>
                  </a:lnTo>
                  <a:lnTo>
                    <a:pt x="2596" y="1248"/>
                  </a:lnTo>
                  <a:lnTo>
                    <a:pt x="2441" y="1331"/>
                  </a:lnTo>
                  <a:lnTo>
                    <a:pt x="2656" y="1367"/>
                  </a:lnTo>
                  <a:lnTo>
                    <a:pt x="2620" y="1438"/>
                  </a:lnTo>
                  <a:lnTo>
                    <a:pt x="2429" y="1414"/>
                  </a:lnTo>
                  <a:lnTo>
                    <a:pt x="2489" y="1533"/>
                  </a:lnTo>
                  <a:lnTo>
                    <a:pt x="2382" y="1533"/>
                  </a:lnTo>
                  <a:lnTo>
                    <a:pt x="2322" y="1414"/>
                  </a:lnTo>
                  <a:lnTo>
                    <a:pt x="2179" y="1498"/>
                  </a:lnTo>
                  <a:lnTo>
                    <a:pt x="2084" y="1450"/>
                  </a:lnTo>
                  <a:lnTo>
                    <a:pt x="2239" y="1379"/>
                  </a:lnTo>
                  <a:lnTo>
                    <a:pt x="2025" y="1355"/>
                  </a:lnTo>
                  <a:lnTo>
                    <a:pt x="2060" y="1272"/>
                  </a:lnTo>
                  <a:lnTo>
                    <a:pt x="2251" y="1307"/>
                  </a:lnTo>
                  <a:lnTo>
                    <a:pt x="2191" y="1188"/>
                  </a:lnTo>
                  <a:lnTo>
                    <a:pt x="2310" y="1176"/>
                  </a:lnTo>
                  <a:close/>
                  <a:moveTo>
                    <a:pt x="2918" y="1498"/>
                  </a:moveTo>
                  <a:lnTo>
                    <a:pt x="2977" y="1617"/>
                  </a:lnTo>
                  <a:lnTo>
                    <a:pt x="3120" y="1533"/>
                  </a:lnTo>
                  <a:lnTo>
                    <a:pt x="3203" y="1569"/>
                  </a:lnTo>
                  <a:lnTo>
                    <a:pt x="3060" y="1664"/>
                  </a:lnTo>
                  <a:lnTo>
                    <a:pt x="3263" y="1688"/>
                  </a:lnTo>
                  <a:lnTo>
                    <a:pt x="3227" y="1772"/>
                  </a:lnTo>
                  <a:lnTo>
                    <a:pt x="3037" y="1736"/>
                  </a:lnTo>
                  <a:lnTo>
                    <a:pt x="3096" y="1855"/>
                  </a:lnTo>
                  <a:lnTo>
                    <a:pt x="3001" y="1867"/>
                  </a:lnTo>
                  <a:lnTo>
                    <a:pt x="2941" y="1748"/>
                  </a:lnTo>
                  <a:lnTo>
                    <a:pt x="2787" y="1843"/>
                  </a:lnTo>
                  <a:lnTo>
                    <a:pt x="2703" y="1795"/>
                  </a:lnTo>
                  <a:lnTo>
                    <a:pt x="2846" y="1712"/>
                  </a:lnTo>
                  <a:lnTo>
                    <a:pt x="2644" y="1676"/>
                  </a:lnTo>
                  <a:lnTo>
                    <a:pt x="2667" y="1605"/>
                  </a:lnTo>
                  <a:lnTo>
                    <a:pt x="2858" y="1629"/>
                  </a:lnTo>
                  <a:lnTo>
                    <a:pt x="2798" y="1510"/>
                  </a:lnTo>
                  <a:lnTo>
                    <a:pt x="2918" y="1498"/>
                  </a:lnTo>
                  <a:close/>
                  <a:moveTo>
                    <a:pt x="3513" y="1843"/>
                  </a:moveTo>
                  <a:lnTo>
                    <a:pt x="3572" y="1962"/>
                  </a:lnTo>
                  <a:lnTo>
                    <a:pt x="3715" y="1867"/>
                  </a:lnTo>
                  <a:lnTo>
                    <a:pt x="3799" y="1914"/>
                  </a:lnTo>
                  <a:lnTo>
                    <a:pt x="3656" y="2010"/>
                  </a:lnTo>
                  <a:lnTo>
                    <a:pt x="3858" y="2034"/>
                  </a:lnTo>
                  <a:lnTo>
                    <a:pt x="3822" y="2105"/>
                  </a:lnTo>
                  <a:lnTo>
                    <a:pt x="3632" y="2081"/>
                  </a:lnTo>
                  <a:lnTo>
                    <a:pt x="3632" y="2081"/>
                  </a:lnTo>
                  <a:lnTo>
                    <a:pt x="3691" y="2200"/>
                  </a:lnTo>
                  <a:lnTo>
                    <a:pt x="3596" y="2212"/>
                  </a:lnTo>
                  <a:lnTo>
                    <a:pt x="3537" y="2093"/>
                  </a:lnTo>
                  <a:lnTo>
                    <a:pt x="3382" y="2188"/>
                  </a:lnTo>
                  <a:lnTo>
                    <a:pt x="3299" y="2141"/>
                  </a:lnTo>
                  <a:lnTo>
                    <a:pt x="3441" y="2045"/>
                  </a:lnTo>
                  <a:lnTo>
                    <a:pt x="3239" y="2022"/>
                  </a:lnTo>
                  <a:lnTo>
                    <a:pt x="3263" y="1950"/>
                  </a:lnTo>
                  <a:lnTo>
                    <a:pt x="3453" y="1974"/>
                  </a:lnTo>
                  <a:lnTo>
                    <a:pt x="3394" y="1855"/>
                  </a:lnTo>
                  <a:lnTo>
                    <a:pt x="3513" y="1843"/>
                  </a:lnTo>
                  <a:close/>
                  <a:moveTo>
                    <a:pt x="4108" y="2212"/>
                  </a:moveTo>
                  <a:lnTo>
                    <a:pt x="4168" y="2331"/>
                  </a:lnTo>
                  <a:lnTo>
                    <a:pt x="4311" y="2248"/>
                  </a:lnTo>
                  <a:lnTo>
                    <a:pt x="4394" y="2284"/>
                  </a:lnTo>
                  <a:lnTo>
                    <a:pt x="4251" y="2379"/>
                  </a:lnTo>
                  <a:lnTo>
                    <a:pt x="4453" y="2403"/>
                  </a:lnTo>
                  <a:lnTo>
                    <a:pt x="4418" y="2486"/>
                  </a:lnTo>
                  <a:lnTo>
                    <a:pt x="4227" y="2450"/>
                  </a:lnTo>
                  <a:lnTo>
                    <a:pt x="4287" y="2569"/>
                  </a:lnTo>
                  <a:lnTo>
                    <a:pt x="4191" y="2569"/>
                  </a:lnTo>
                  <a:lnTo>
                    <a:pt x="4132" y="2450"/>
                  </a:lnTo>
                  <a:lnTo>
                    <a:pt x="3977" y="2545"/>
                  </a:lnTo>
                  <a:lnTo>
                    <a:pt x="3894" y="2498"/>
                  </a:lnTo>
                  <a:lnTo>
                    <a:pt x="4037" y="2426"/>
                  </a:lnTo>
                  <a:lnTo>
                    <a:pt x="3834" y="2391"/>
                  </a:lnTo>
                  <a:lnTo>
                    <a:pt x="3858" y="2319"/>
                  </a:lnTo>
                  <a:lnTo>
                    <a:pt x="4049" y="2343"/>
                  </a:lnTo>
                  <a:lnTo>
                    <a:pt x="3989" y="2224"/>
                  </a:lnTo>
                  <a:lnTo>
                    <a:pt x="4108" y="2212"/>
                  </a:lnTo>
                  <a:close/>
                  <a:moveTo>
                    <a:pt x="4703" y="2557"/>
                  </a:moveTo>
                  <a:lnTo>
                    <a:pt x="4763" y="2676"/>
                  </a:lnTo>
                  <a:lnTo>
                    <a:pt x="4906" y="2581"/>
                  </a:lnTo>
                  <a:lnTo>
                    <a:pt x="4989" y="2629"/>
                  </a:lnTo>
                  <a:lnTo>
                    <a:pt x="4846" y="2724"/>
                  </a:lnTo>
                  <a:lnTo>
                    <a:pt x="5049" y="2748"/>
                  </a:lnTo>
                  <a:lnTo>
                    <a:pt x="5013" y="2819"/>
                  </a:lnTo>
                  <a:lnTo>
                    <a:pt x="4823" y="2796"/>
                  </a:lnTo>
                  <a:lnTo>
                    <a:pt x="4882" y="2915"/>
                  </a:lnTo>
                  <a:lnTo>
                    <a:pt x="4787" y="2915"/>
                  </a:lnTo>
                  <a:lnTo>
                    <a:pt x="4727" y="2796"/>
                  </a:lnTo>
                  <a:lnTo>
                    <a:pt x="4572" y="2879"/>
                  </a:lnTo>
                  <a:lnTo>
                    <a:pt x="4489" y="2843"/>
                  </a:lnTo>
                  <a:lnTo>
                    <a:pt x="4632" y="2760"/>
                  </a:lnTo>
                  <a:lnTo>
                    <a:pt x="4430" y="2736"/>
                  </a:lnTo>
                  <a:lnTo>
                    <a:pt x="4453" y="2665"/>
                  </a:lnTo>
                  <a:lnTo>
                    <a:pt x="4644" y="2688"/>
                  </a:lnTo>
                  <a:lnTo>
                    <a:pt x="4584" y="2569"/>
                  </a:lnTo>
                  <a:lnTo>
                    <a:pt x="4703" y="2557"/>
                  </a:lnTo>
                  <a:close/>
                  <a:moveTo>
                    <a:pt x="5299" y="2879"/>
                  </a:moveTo>
                  <a:lnTo>
                    <a:pt x="5358" y="2998"/>
                  </a:lnTo>
                  <a:lnTo>
                    <a:pt x="5501" y="2915"/>
                  </a:lnTo>
                  <a:lnTo>
                    <a:pt x="5585" y="2962"/>
                  </a:lnTo>
                  <a:lnTo>
                    <a:pt x="5442" y="3046"/>
                  </a:lnTo>
                  <a:lnTo>
                    <a:pt x="5644" y="3081"/>
                  </a:lnTo>
                  <a:lnTo>
                    <a:pt x="5608" y="3153"/>
                  </a:lnTo>
                  <a:lnTo>
                    <a:pt x="5418" y="3117"/>
                  </a:lnTo>
                  <a:lnTo>
                    <a:pt x="5477" y="3236"/>
                  </a:lnTo>
                  <a:lnTo>
                    <a:pt x="5382" y="3260"/>
                  </a:lnTo>
                  <a:lnTo>
                    <a:pt x="5323" y="3141"/>
                  </a:lnTo>
                  <a:lnTo>
                    <a:pt x="5168" y="3224"/>
                  </a:lnTo>
                  <a:lnTo>
                    <a:pt x="5084" y="3177"/>
                  </a:lnTo>
                  <a:lnTo>
                    <a:pt x="5227" y="3093"/>
                  </a:lnTo>
                  <a:lnTo>
                    <a:pt x="5025" y="3057"/>
                  </a:lnTo>
                  <a:lnTo>
                    <a:pt x="5049" y="2986"/>
                  </a:lnTo>
                  <a:lnTo>
                    <a:pt x="5239" y="3022"/>
                  </a:lnTo>
                  <a:lnTo>
                    <a:pt x="5180" y="2903"/>
                  </a:lnTo>
                  <a:lnTo>
                    <a:pt x="5299" y="2879"/>
                  </a:lnTo>
                  <a:close/>
                  <a:moveTo>
                    <a:pt x="5918" y="3224"/>
                  </a:moveTo>
                  <a:lnTo>
                    <a:pt x="5977" y="3343"/>
                  </a:lnTo>
                  <a:lnTo>
                    <a:pt x="6108" y="3260"/>
                  </a:lnTo>
                  <a:lnTo>
                    <a:pt x="6192" y="3296"/>
                  </a:lnTo>
                  <a:lnTo>
                    <a:pt x="6049" y="3391"/>
                  </a:lnTo>
                  <a:lnTo>
                    <a:pt x="6251" y="3415"/>
                  </a:lnTo>
                  <a:lnTo>
                    <a:pt x="6227" y="3498"/>
                  </a:lnTo>
                  <a:lnTo>
                    <a:pt x="6037" y="3462"/>
                  </a:lnTo>
                  <a:lnTo>
                    <a:pt x="6096" y="3581"/>
                  </a:lnTo>
                  <a:lnTo>
                    <a:pt x="5989" y="3593"/>
                  </a:lnTo>
                  <a:lnTo>
                    <a:pt x="5930" y="3474"/>
                  </a:lnTo>
                  <a:lnTo>
                    <a:pt x="5775" y="3569"/>
                  </a:lnTo>
                  <a:lnTo>
                    <a:pt x="5692" y="3522"/>
                  </a:lnTo>
                  <a:lnTo>
                    <a:pt x="5835" y="3438"/>
                  </a:lnTo>
                  <a:lnTo>
                    <a:pt x="5632" y="3403"/>
                  </a:lnTo>
                  <a:lnTo>
                    <a:pt x="5656" y="3331"/>
                  </a:lnTo>
                  <a:lnTo>
                    <a:pt x="5858" y="3355"/>
                  </a:lnTo>
                  <a:lnTo>
                    <a:pt x="5799" y="3236"/>
                  </a:lnTo>
                  <a:lnTo>
                    <a:pt x="5918" y="3224"/>
                  </a:lnTo>
                  <a:close/>
                  <a:moveTo>
                    <a:pt x="6525" y="3581"/>
                  </a:moveTo>
                  <a:lnTo>
                    <a:pt x="6585" y="3700"/>
                  </a:lnTo>
                  <a:lnTo>
                    <a:pt x="6716" y="3617"/>
                  </a:lnTo>
                  <a:lnTo>
                    <a:pt x="6799" y="3653"/>
                  </a:lnTo>
                  <a:lnTo>
                    <a:pt x="6656" y="3748"/>
                  </a:lnTo>
                  <a:lnTo>
                    <a:pt x="6858" y="3772"/>
                  </a:lnTo>
                  <a:lnTo>
                    <a:pt x="6835" y="3855"/>
                  </a:lnTo>
                  <a:lnTo>
                    <a:pt x="6644" y="3819"/>
                  </a:lnTo>
                  <a:lnTo>
                    <a:pt x="6704" y="3939"/>
                  </a:lnTo>
                  <a:lnTo>
                    <a:pt x="6585" y="3950"/>
                  </a:lnTo>
                  <a:lnTo>
                    <a:pt x="6525" y="3831"/>
                  </a:lnTo>
                  <a:lnTo>
                    <a:pt x="6394" y="3915"/>
                  </a:lnTo>
                  <a:lnTo>
                    <a:pt x="6299" y="3867"/>
                  </a:lnTo>
                  <a:lnTo>
                    <a:pt x="6454" y="3796"/>
                  </a:lnTo>
                  <a:lnTo>
                    <a:pt x="6239" y="3760"/>
                  </a:lnTo>
                  <a:lnTo>
                    <a:pt x="6275" y="3688"/>
                  </a:lnTo>
                  <a:lnTo>
                    <a:pt x="6466" y="3712"/>
                  </a:lnTo>
                  <a:lnTo>
                    <a:pt x="6406" y="3593"/>
                  </a:lnTo>
                  <a:lnTo>
                    <a:pt x="6525" y="3581"/>
                  </a:lnTo>
                  <a:close/>
                  <a:moveTo>
                    <a:pt x="719" y="1"/>
                  </a:moveTo>
                  <a:cubicBezTo>
                    <a:pt x="551" y="1"/>
                    <a:pt x="381" y="39"/>
                    <a:pt x="251" y="117"/>
                  </a:cubicBezTo>
                  <a:cubicBezTo>
                    <a:pt x="0" y="259"/>
                    <a:pt x="0" y="498"/>
                    <a:pt x="251" y="652"/>
                  </a:cubicBezTo>
                  <a:lnTo>
                    <a:pt x="3394" y="2462"/>
                  </a:lnTo>
                  <a:lnTo>
                    <a:pt x="6537" y="4284"/>
                  </a:lnTo>
                  <a:cubicBezTo>
                    <a:pt x="6662" y="4355"/>
                    <a:pt x="6829" y="4391"/>
                    <a:pt x="6997" y="4391"/>
                  </a:cubicBezTo>
                  <a:cubicBezTo>
                    <a:pt x="7165" y="4391"/>
                    <a:pt x="7335" y="4355"/>
                    <a:pt x="7466" y="4284"/>
                  </a:cubicBezTo>
                  <a:cubicBezTo>
                    <a:pt x="7716" y="4129"/>
                    <a:pt x="7716" y="3891"/>
                    <a:pt x="7466" y="3748"/>
                  </a:cubicBezTo>
                  <a:lnTo>
                    <a:pt x="1179" y="117"/>
                  </a:lnTo>
                  <a:cubicBezTo>
                    <a:pt x="1054" y="39"/>
                    <a:pt x="887" y="1"/>
                    <a:pt x="719" y="1"/>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1846;p42">
              <a:extLst>
                <a:ext uri="{FF2B5EF4-FFF2-40B4-BE49-F238E27FC236}">
                  <a16:creationId xmlns:a16="http://schemas.microsoft.com/office/drawing/2014/main" id="{074BD184-425E-B93B-8504-66F57836D830}"/>
                </a:ext>
              </a:extLst>
            </p:cNvPr>
            <p:cNvSpPr/>
            <p:nvPr/>
          </p:nvSpPr>
          <p:spPr>
            <a:xfrm>
              <a:off x="4347267" y="2889626"/>
              <a:ext cx="18307" cy="10571"/>
            </a:xfrm>
            <a:custGeom>
              <a:avLst/>
              <a:gdLst/>
              <a:ahLst/>
              <a:cxnLst/>
              <a:rect l="l" t="t" r="r" b="b"/>
              <a:pathLst>
                <a:path w="620" h="358" extrusionOk="0">
                  <a:moveTo>
                    <a:pt x="298" y="1"/>
                  </a:moveTo>
                  <a:lnTo>
                    <a:pt x="156" y="13"/>
                  </a:lnTo>
                  <a:lnTo>
                    <a:pt x="215" y="132"/>
                  </a:lnTo>
                  <a:lnTo>
                    <a:pt x="25" y="84"/>
                  </a:lnTo>
                  <a:lnTo>
                    <a:pt x="1" y="167"/>
                  </a:lnTo>
                  <a:lnTo>
                    <a:pt x="203" y="191"/>
                  </a:lnTo>
                  <a:lnTo>
                    <a:pt x="60" y="287"/>
                  </a:lnTo>
                  <a:lnTo>
                    <a:pt x="144" y="322"/>
                  </a:lnTo>
                  <a:lnTo>
                    <a:pt x="275" y="239"/>
                  </a:lnTo>
                  <a:lnTo>
                    <a:pt x="334" y="358"/>
                  </a:lnTo>
                  <a:lnTo>
                    <a:pt x="453" y="346"/>
                  </a:lnTo>
                  <a:lnTo>
                    <a:pt x="394" y="227"/>
                  </a:lnTo>
                  <a:lnTo>
                    <a:pt x="394" y="227"/>
                  </a:lnTo>
                  <a:lnTo>
                    <a:pt x="596" y="263"/>
                  </a:lnTo>
                  <a:lnTo>
                    <a:pt x="620" y="191"/>
                  </a:lnTo>
                  <a:lnTo>
                    <a:pt x="429" y="167"/>
                  </a:lnTo>
                  <a:lnTo>
                    <a:pt x="560" y="72"/>
                  </a:lnTo>
                  <a:lnTo>
                    <a:pt x="489" y="25"/>
                  </a:lnTo>
                  <a:lnTo>
                    <a:pt x="334" y="120"/>
                  </a:lnTo>
                  <a:lnTo>
                    <a:pt x="298"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1847;p42">
              <a:extLst>
                <a:ext uri="{FF2B5EF4-FFF2-40B4-BE49-F238E27FC236}">
                  <a16:creationId xmlns:a16="http://schemas.microsoft.com/office/drawing/2014/main" id="{3FFCA997-BC70-E8EA-93A8-337F14E321B3}"/>
                </a:ext>
              </a:extLst>
            </p:cNvPr>
            <p:cNvSpPr/>
            <p:nvPr/>
          </p:nvSpPr>
          <p:spPr>
            <a:xfrm>
              <a:off x="4364865" y="2899842"/>
              <a:ext cx="18661" cy="10925"/>
            </a:xfrm>
            <a:custGeom>
              <a:avLst/>
              <a:gdLst/>
              <a:ahLst/>
              <a:cxnLst/>
              <a:rect l="l" t="t" r="r" b="b"/>
              <a:pathLst>
                <a:path w="632" h="370" extrusionOk="0">
                  <a:moveTo>
                    <a:pt x="298" y="0"/>
                  </a:moveTo>
                  <a:lnTo>
                    <a:pt x="179" y="12"/>
                  </a:lnTo>
                  <a:lnTo>
                    <a:pt x="238" y="131"/>
                  </a:lnTo>
                  <a:lnTo>
                    <a:pt x="24" y="95"/>
                  </a:lnTo>
                  <a:lnTo>
                    <a:pt x="0" y="155"/>
                  </a:lnTo>
                  <a:lnTo>
                    <a:pt x="202" y="191"/>
                  </a:lnTo>
                  <a:lnTo>
                    <a:pt x="60" y="274"/>
                  </a:lnTo>
                  <a:lnTo>
                    <a:pt x="143" y="322"/>
                  </a:lnTo>
                  <a:lnTo>
                    <a:pt x="274" y="250"/>
                  </a:lnTo>
                  <a:lnTo>
                    <a:pt x="333" y="369"/>
                  </a:lnTo>
                  <a:lnTo>
                    <a:pt x="452" y="333"/>
                  </a:lnTo>
                  <a:lnTo>
                    <a:pt x="393" y="238"/>
                  </a:lnTo>
                  <a:lnTo>
                    <a:pt x="595" y="262"/>
                  </a:lnTo>
                  <a:lnTo>
                    <a:pt x="631" y="191"/>
                  </a:lnTo>
                  <a:lnTo>
                    <a:pt x="429" y="155"/>
                  </a:lnTo>
                  <a:lnTo>
                    <a:pt x="560" y="83"/>
                  </a:lnTo>
                  <a:lnTo>
                    <a:pt x="488" y="24"/>
                  </a:lnTo>
                  <a:lnTo>
                    <a:pt x="333" y="119"/>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1848;p42">
              <a:extLst>
                <a:ext uri="{FF2B5EF4-FFF2-40B4-BE49-F238E27FC236}">
                  <a16:creationId xmlns:a16="http://schemas.microsoft.com/office/drawing/2014/main" id="{5042E17C-BA7E-3FCC-AB45-F24ADA020C4C}"/>
                </a:ext>
              </a:extLst>
            </p:cNvPr>
            <p:cNvSpPr/>
            <p:nvPr/>
          </p:nvSpPr>
          <p:spPr>
            <a:xfrm>
              <a:off x="4382434" y="2909675"/>
              <a:ext cx="18661" cy="11280"/>
            </a:xfrm>
            <a:custGeom>
              <a:avLst/>
              <a:gdLst/>
              <a:ahLst/>
              <a:cxnLst/>
              <a:rect l="l" t="t" r="r" b="b"/>
              <a:pathLst>
                <a:path w="632" h="382" extrusionOk="0">
                  <a:moveTo>
                    <a:pt x="298" y="0"/>
                  </a:moveTo>
                  <a:lnTo>
                    <a:pt x="179" y="24"/>
                  </a:lnTo>
                  <a:lnTo>
                    <a:pt x="238" y="143"/>
                  </a:lnTo>
                  <a:lnTo>
                    <a:pt x="24" y="108"/>
                  </a:lnTo>
                  <a:lnTo>
                    <a:pt x="0" y="179"/>
                  </a:lnTo>
                  <a:lnTo>
                    <a:pt x="203" y="215"/>
                  </a:lnTo>
                  <a:lnTo>
                    <a:pt x="60" y="286"/>
                  </a:lnTo>
                  <a:lnTo>
                    <a:pt x="143" y="334"/>
                  </a:lnTo>
                  <a:lnTo>
                    <a:pt x="298" y="262"/>
                  </a:lnTo>
                  <a:lnTo>
                    <a:pt x="334" y="381"/>
                  </a:lnTo>
                  <a:lnTo>
                    <a:pt x="453" y="358"/>
                  </a:lnTo>
                  <a:lnTo>
                    <a:pt x="393" y="239"/>
                  </a:lnTo>
                  <a:lnTo>
                    <a:pt x="608" y="274"/>
                  </a:lnTo>
                  <a:lnTo>
                    <a:pt x="631" y="203"/>
                  </a:lnTo>
                  <a:lnTo>
                    <a:pt x="429" y="167"/>
                  </a:lnTo>
                  <a:lnTo>
                    <a:pt x="572" y="96"/>
                  </a:lnTo>
                  <a:lnTo>
                    <a:pt x="489" y="48"/>
                  </a:lnTo>
                  <a:lnTo>
                    <a:pt x="358" y="120"/>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1849;p42">
              <a:extLst>
                <a:ext uri="{FF2B5EF4-FFF2-40B4-BE49-F238E27FC236}">
                  <a16:creationId xmlns:a16="http://schemas.microsoft.com/office/drawing/2014/main" id="{06D6FC06-7ED2-D1B9-C257-A4194C30137B}"/>
                </a:ext>
              </a:extLst>
            </p:cNvPr>
            <p:cNvSpPr/>
            <p:nvPr/>
          </p:nvSpPr>
          <p:spPr>
            <a:xfrm>
              <a:off x="4400357" y="2919862"/>
              <a:ext cx="18307" cy="10925"/>
            </a:xfrm>
            <a:custGeom>
              <a:avLst/>
              <a:gdLst/>
              <a:ahLst/>
              <a:cxnLst/>
              <a:rect l="l" t="t" r="r" b="b"/>
              <a:pathLst>
                <a:path w="620" h="370" extrusionOk="0">
                  <a:moveTo>
                    <a:pt x="286" y="1"/>
                  </a:moveTo>
                  <a:lnTo>
                    <a:pt x="167" y="36"/>
                  </a:lnTo>
                  <a:lnTo>
                    <a:pt x="227" y="132"/>
                  </a:lnTo>
                  <a:lnTo>
                    <a:pt x="24" y="108"/>
                  </a:lnTo>
                  <a:lnTo>
                    <a:pt x="1" y="179"/>
                  </a:lnTo>
                  <a:lnTo>
                    <a:pt x="191" y="215"/>
                  </a:lnTo>
                  <a:lnTo>
                    <a:pt x="60" y="286"/>
                  </a:lnTo>
                  <a:lnTo>
                    <a:pt x="132" y="346"/>
                  </a:lnTo>
                  <a:lnTo>
                    <a:pt x="286" y="251"/>
                  </a:lnTo>
                  <a:lnTo>
                    <a:pt x="346" y="370"/>
                  </a:lnTo>
                  <a:lnTo>
                    <a:pt x="465" y="358"/>
                  </a:lnTo>
                  <a:lnTo>
                    <a:pt x="405" y="239"/>
                  </a:lnTo>
                  <a:lnTo>
                    <a:pt x="596" y="275"/>
                  </a:lnTo>
                  <a:lnTo>
                    <a:pt x="620" y="215"/>
                  </a:lnTo>
                  <a:lnTo>
                    <a:pt x="417" y="179"/>
                  </a:lnTo>
                  <a:lnTo>
                    <a:pt x="560" y="96"/>
                  </a:lnTo>
                  <a:lnTo>
                    <a:pt x="477" y="48"/>
                  </a:lnTo>
                  <a:lnTo>
                    <a:pt x="346" y="120"/>
                  </a:lnTo>
                  <a:lnTo>
                    <a:pt x="286"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1850;p42">
              <a:extLst>
                <a:ext uri="{FF2B5EF4-FFF2-40B4-BE49-F238E27FC236}">
                  <a16:creationId xmlns:a16="http://schemas.microsoft.com/office/drawing/2014/main" id="{6F8D619C-7387-2E11-DA62-F6326880D49F}"/>
                </a:ext>
              </a:extLst>
            </p:cNvPr>
            <p:cNvSpPr/>
            <p:nvPr/>
          </p:nvSpPr>
          <p:spPr>
            <a:xfrm>
              <a:off x="4417926" y="2930403"/>
              <a:ext cx="18307" cy="10600"/>
            </a:xfrm>
            <a:custGeom>
              <a:avLst/>
              <a:gdLst/>
              <a:ahLst/>
              <a:cxnLst/>
              <a:rect l="l" t="t" r="r" b="b"/>
              <a:pathLst>
                <a:path w="620" h="359" extrusionOk="0">
                  <a:moveTo>
                    <a:pt x="287" y="1"/>
                  </a:moveTo>
                  <a:lnTo>
                    <a:pt x="168" y="13"/>
                  </a:lnTo>
                  <a:lnTo>
                    <a:pt x="227" y="132"/>
                  </a:lnTo>
                  <a:lnTo>
                    <a:pt x="25" y="96"/>
                  </a:lnTo>
                  <a:lnTo>
                    <a:pt x="1" y="168"/>
                  </a:lnTo>
                  <a:lnTo>
                    <a:pt x="191" y="191"/>
                  </a:lnTo>
                  <a:lnTo>
                    <a:pt x="60" y="287"/>
                  </a:lnTo>
                  <a:lnTo>
                    <a:pt x="144" y="334"/>
                  </a:lnTo>
                  <a:lnTo>
                    <a:pt x="287" y="239"/>
                  </a:lnTo>
                  <a:lnTo>
                    <a:pt x="346" y="358"/>
                  </a:lnTo>
                  <a:lnTo>
                    <a:pt x="465" y="346"/>
                  </a:lnTo>
                  <a:lnTo>
                    <a:pt x="406" y="227"/>
                  </a:lnTo>
                  <a:lnTo>
                    <a:pt x="406" y="227"/>
                  </a:lnTo>
                  <a:lnTo>
                    <a:pt x="596" y="275"/>
                  </a:lnTo>
                  <a:lnTo>
                    <a:pt x="620" y="191"/>
                  </a:lnTo>
                  <a:lnTo>
                    <a:pt x="430" y="168"/>
                  </a:lnTo>
                  <a:lnTo>
                    <a:pt x="560" y="72"/>
                  </a:lnTo>
                  <a:lnTo>
                    <a:pt x="489" y="37"/>
                  </a:lnTo>
                  <a:lnTo>
                    <a:pt x="346" y="120"/>
                  </a:lnTo>
                  <a:lnTo>
                    <a:pt x="287"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1851;p42">
              <a:extLst>
                <a:ext uri="{FF2B5EF4-FFF2-40B4-BE49-F238E27FC236}">
                  <a16:creationId xmlns:a16="http://schemas.microsoft.com/office/drawing/2014/main" id="{CFEF33EB-0BFC-2089-CF2E-4649F353610F}"/>
                </a:ext>
              </a:extLst>
            </p:cNvPr>
            <p:cNvSpPr/>
            <p:nvPr/>
          </p:nvSpPr>
          <p:spPr>
            <a:xfrm>
              <a:off x="4435525" y="2940620"/>
              <a:ext cx="19016" cy="10925"/>
            </a:xfrm>
            <a:custGeom>
              <a:avLst/>
              <a:gdLst/>
              <a:ahLst/>
              <a:cxnLst/>
              <a:rect l="l" t="t" r="r" b="b"/>
              <a:pathLst>
                <a:path w="644" h="370" extrusionOk="0">
                  <a:moveTo>
                    <a:pt x="298" y="0"/>
                  </a:moveTo>
                  <a:lnTo>
                    <a:pt x="179" y="12"/>
                  </a:lnTo>
                  <a:lnTo>
                    <a:pt x="226" y="131"/>
                  </a:lnTo>
                  <a:lnTo>
                    <a:pt x="24" y="107"/>
                  </a:lnTo>
                  <a:lnTo>
                    <a:pt x="0" y="167"/>
                  </a:lnTo>
                  <a:lnTo>
                    <a:pt x="203" y="191"/>
                  </a:lnTo>
                  <a:lnTo>
                    <a:pt x="60" y="286"/>
                  </a:lnTo>
                  <a:lnTo>
                    <a:pt x="143" y="322"/>
                  </a:lnTo>
                  <a:lnTo>
                    <a:pt x="286" y="250"/>
                  </a:lnTo>
                  <a:lnTo>
                    <a:pt x="345" y="369"/>
                  </a:lnTo>
                  <a:lnTo>
                    <a:pt x="465" y="345"/>
                  </a:lnTo>
                  <a:lnTo>
                    <a:pt x="405" y="238"/>
                  </a:lnTo>
                  <a:lnTo>
                    <a:pt x="596" y="262"/>
                  </a:lnTo>
                  <a:lnTo>
                    <a:pt x="643" y="191"/>
                  </a:lnTo>
                  <a:lnTo>
                    <a:pt x="429" y="167"/>
                  </a:lnTo>
                  <a:lnTo>
                    <a:pt x="560" y="84"/>
                  </a:lnTo>
                  <a:lnTo>
                    <a:pt x="488" y="24"/>
                  </a:lnTo>
                  <a:lnTo>
                    <a:pt x="345" y="119"/>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852;p42">
              <a:extLst>
                <a:ext uri="{FF2B5EF4-FFF2-40B4-BE49-F238E27FC236}">
                  <a16:creationId xmlns:a16="http://schemas.microsoft.com/office/drawing/2014/main" id="{AF536E5A-CF53-6334-2742-3B0E5C4BDDB9}"/>
                </a:ext>
              </a:extLst>
            </p:cNvPr>
            <p:cNvSpPr/>
            <p:nvPr/>
          </p:nvSpPr>
          <p:spPr>
            <a:xfrm>
              <a:off x="4453094" y="2950807"/>
              <a:ext cx="19016" cy="10925"/>
            </a:xfrm>
            <a:custGeom>
              <a:avLst/>
              <a:gdLst/>
              <a:ahLst/>
              <a:cxnLst/>
              <a:rect l="l" t="t" r="r" b="b"/>
              <a:pathLst>
                <a:path w="644" h="370" extrusionOk="0">
                  <a:moveTo>
                    <a:pt x="298" y="0"/>
                  </a:moveTo>
                  <a:lnTo>
                    <a:pt x="179" y="12"/>
                  </a:lnTo>
                  <a:lnTo>
                    <a:pt x="239" y="131"/>
                  </a:lnTo>
                  <a:lnTo>
                    <a:pt x="24" y="96"/>
                  </a:lnTo>
                  <a:lnTo>
                    <a:pt x="1" y="179"/>
                  </a:lnTo>
                  <a:lnTo>
                    <a:pt x="203" y="203"/>
                  </a:lnTo>
                  <a:lnTo>
                    <a:pt x="60" y="274"/>
                  </a:lnTo>
                  <a:lnTo>
                    <a:pt x="143" y="322"/>
                  </a:lnTo>
                  <a:lnTo>
                    <a:pt x="298" y="251"/>
                  </a:lnTo>
                  <a:lnTo>
                    <a:pt x="346" y="370"/>
                  </a:lnTo>
                  <a:lnTo>
                    <a:pt x="465" y="334"/>
                  </a:lnTo>
                  <a:lnTo>
                    <a:pt x="405" y="239"/>
                  </a:lnTo>
                  <a:lnTo>
                    <a:pt x="608" y="262"/>
                  </a:lnTo>
                  <a:lnTo>
                    <a:pt x="643" y="191"/>
                  </a:lnTo>
                  <a:lnTo>
                    <a:pt x="429" y="155"/>
                  </a:lnTo>
                  <a:lnTo>
                    <a:pt x="584" y="84"/>
                  </a:lnTo>
                  <a:lnTo>
                    <a:pt x="489" y="24"/>
                  </a:lnTo>
                  <a:lnTo>
                    <a:pt x="358" y="120"/>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853;p42">
              <a:extLst>
                <a:ext uri="{FF2B5EF4-FFF2-40B4-BE49-F238E27FC236}">
                  <a16:creationId xmlns:a16="http://schemas.microsoft.com/office/drawing/2014/main" id="{FE96D8B3-33F7-4AB9-CC98-24A9846F37FE}"/>
                </a:ext>
              </a:extLst>
            </p:cNvPr>
            <p:cNvSpPr/>
            <p:nvPr/>
          </p:nvSpPr>
          <p:spPr>
            <a:xfrm>
              <a:off x="4471017" y="2960639"/>
              <a:ext cx="18661" cy="11280"/>
            </a:xfrm>
            <a:custGeom>
              <a:avLst/>
              <a:gdLst/>
              <a:ahLst/>
              <a:cxnLst/>
              <a:rect l="l" t="t" r="r" b="b"/>
              <a:pathLst>
                <a:path w="632" h="382" extrusionOk="0">
                  <a:moveTo>
                    <a:pt x="286" y="1"/>
                  </a:moveTo>
                  <a:lnTo>
                    <a:pt x="167" y="37"/>
                  </a:lnTo>
                  <a:lnTo>
                    <a:pt x="227" y="144"/>
                  </a:lnTo>
                  <a:lnTo>
                    <a:pt x="36" y="108"/>
                  </a:lnTo>
                  <a:lnTo>
                    <a:pt x="1" y="179"/>
                  </a:lnTo>
                  <a:lnTo>
                    <a:pt x="191" y="215"/>
                  </a:lnTo>
                  <a:lnTo>
                    <a:pt x="60" y="287"/>
                  </a:lnTo>
                  <a:lnTo>
                    <a:pt x="132" y="346"/>
                  </a:lnTo>
                  <a:lnTo>
                    <a:pt x="286" y="263"/>
                  </a:lnTo>
                  <a:lnTo>
                    <a:pt x="334" y="382"/>
                  </a:lnTo>
                  <a:lnTo>
                    <a:pt x="453" y="358"/>
                  </a:lnTo>
                  <a:lnTo>
                    <a:pt x="406" y="239"/>
                  </a:lnTo>
                  <a:lnTo>
                    <a:pt x="596" y="275"/>
                  </a:lnTo>
                  <a:lnTo>
                    <a:pt x="632" y="215"/>
                  </a:lnTo>
                  <a:lnTo>
                    <a:pt x="417" y="179"/>
                  </a:lnTo>
                  <a:lnTo>
                    <a:pt x="572" y="96"/>
                  </a:lnTo>
                  <a:lnTo>
                    <a:pt x="477" y="48"/>
                  </a:lnTo>
                  <a:lnTo>
                    <a:pt x="346" y="120"/>
                  </a:lnTo>
                  <a:lnTo>
                    <a:pt x="286" y="1"/>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854;p42">
              <a:extLst>
                <a:ext uri="{FF2B5EF4-FFF2-40B4-BE49-F238E27FC236}">
                  <a16:creationId xmlns:a16="http://schemas.microsoft.com/office/drawing/2014/main" id="{E6EFE343-7A4D-F35A-936D-FC038CC83F59}"/>
                </a:ext>
              </a:extLst>
            </p:cNvPr>
            <p:cNvSpPr/>
            <p:nvPr/>
          </p:nvSpPr>
          <p:spPr>
            <a:xfrm>
              <a:off x="4488615" y="2971210"/>
              <a:ext cx="18661" cy="10571"/>
            </a:xfrm>
            <a:custGeom>
              <a:avLst/>
              <a:gdLst/>
              <a:ahLst/>
              <a:cxnLst/>
              <a:rect l="l" t="t" r="r" b="b"/>
              <a:pathLst>
                <a:path w="632" h="358" extrusionOk="0">
                  <a:moveTo>
                    <a:pt x="286" y="0"/>
                  </a:moveTo>
                  <a:lnTo>
                    <a:pt x="167" y="24"/>
                  </a:lnTo>
                  <a:lnTo>
                    <a:pt x="226" y="143"/>
                  </a:lnTo>
                  <a:lnTo>
                    <a:pt x="36" y="95"/>
                  </a:lnTo>
                  <a:lnTo>
                    <a:pt x="0" y="167"/>
                  </a:lnTo>
                  <a:lnTo>
                    <a:pt x="191" y="202"/>
                  </a:lnTo>
                  <a:lnTo>
                    <a:pt x="60" y="286"/>
                  </a:lnTo>
                  <a:lnTo>
                    <a:pt x="155" y="333"/>
                  </a:lnTo>
                  <a:lnTo>
                    <a:pt x="286" y="238"/>
                  </a:lnTo>
                  <a:lnTo>
                    <a:pt x="345" y="357"/>
                  </a:lnTo>
                  <a:lnTo>
                    <a:pt x="464" y="345"/>
                  </a:lnTo>
                  <a:lnTo>
                    <a:pt x="405" y="226"/>
                  </a:lnTo>
                  <a:lnTo>
                    <a:pt x="595" y="262"/>
                  </a:lnTo>
                  <a:lnTo>
                    <a:pt x="631" y="202"/>
                  </a:lnTo>
                  <a:lnTo>
                    <a:pt x="417" y="167"/>
                  </a:lnTo>
                  <a:lnTo>
                    <a:pt x="572" y="83"/>
                  </a:lnTo>
                  <a:lnTo>
                    <a:pt x="476" y="36"/>
                  </a:lnTo>
                  <a:lnTo>
                    <a:pt x="345" y="119"/>
                  </a:lnTo>
                  <a:lnTo>
                    <a:pt x="286"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855;p42">
              <a:extLst>
                <a:ext uri="{FF2B5EF4-FFF2-40B4-BE49-F238E27FC236}">
                  <a16:creationId xmlns:a16="http://schemas.microsoft.com/office/drawing/2014/main" id="{63A5A52E-2896-C2E5-0D33-0A2CD38A5C15}"/>
                </a:ext>
              </a:extLst>
            </p:cNvPr>
            <p:cNvSpPr/>
            <p:nvPr/>
          </p:nvSpPr>
          <p:spPr>
            <a:xfrm>
              <a:off x="4506184" y="2981397"/>
              <a:ext cx="19016" cy="10571"/>
            </a:xfrm>
            <a:custGeom>
              <a:avLst/>
              <a:gdLst/>
              <a:ahLst/>
              <a:cxnLst/>
              <a:rect l="l" t="t" r="r" b="b"/>
              <a:pathLst>
                <a:path w="644" h="358" extrusionOk="0">
                  <a:moveTo>
                    <a:pt x="298" y="0"/>
                  </a:moveTo>
                  <a:lnTo>
                    <a:pt x="179" y="12"/>
                  </a:lnTo>
                  <a:lnTo>
                    <a:pt x="227" y="131"/>
                  </a:lnTo>
                  <a:lnTo>
                    <a:pt x="36" y="107"/>
                  </a:lnTo>
                  <a:lnTo>
                    <a:pt x="0" y="167"/>
                  </a:lnTo>
                  <a:lnTo>
                    <a:pt x="215" y="191"/>
                  </a:lnTo>
                  <a:lnTo>
                    <a:pt x="60" y="286"/>
                  </a:lnTo>
                  <a:lnTo>
                    <a:pt x="155" y="334"/>
                  </a:lnTo>
                  <a:lnTo>
                    <a:pt x="286" y="238"/>
                  </a:lnTo>
                  <a:lnTo>
                    <a:pt x="346" y="358"/>
                  </a:lnTo>
                  <a:lnTo>
                    <a:pt x="465" y="346"/>
                  </a:lnTo>
                  <a:lnTo>
                    <a:pt x="405" y="227"/>
                  </a:lnTo>
                  <a:lnTo>
                    <a:pt x="596" y="274"/>
                  </a:lnTo>
                  <a:lnTo>
                    <a:pt x="643" y="191"/>
                  </a:lnTo>
                  <a:lnTo>
                    <a:pt x="429" y="167"/>
                  </a:lnTo>
                  <a:lnTo>
                    <a:pt x="572" y="72"/>
                  </a:lnTo>
                  <a:lnTo>
                    <a:pt x="489" y="36"/>
                  </a:lnTo>
                  <a:lnTo>
                    <a:pt x="346" y="119"/>
                  </a:lnTo>
                  <a:lnTo>
                    <a:pt x="298" y="0"/>
                  </a:lnTo>
                  <a:close/>
                </a:path>
              </a:pathLst>
            </a:custGeom>
            <a:solidFill>
              <a:srgbClr val="C6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856;p42">
              <a:extLst>
                <a:ext uri="{FF2B5EF4-FFF2-40B4-BE49-F238E27FC236}">
                  <a16:creationId xmlns:a16="http://schemas.microsoft.com/office/drawing/2014/main" id="{57F2360E-859C-64D0-0E2C-1BC9DA98F30C}"/>
                </a:ext>
              </a:extLst>
            </p:cNvPr>
            <p:cNvSpPr/>
            <p:nvPr/>
          </p:nvSpPr>
          <p:spPr>
            <a:xfrm>
              <a:off x="4524107" y="2781791"/>
              <a:ext cx="185994" cy="97766"/>
            </a:xfrm>
            <a:custGeom>
              <a:avLst/>
              <a:gdLst/>
              <a:ahLst/>
              <a:cxnLst/>
              <a:rect l="l" t="t" r="r" b="b"/>
              <a:pathLst>
                <a:path w="6299" h="3311" extrusionOk="0">
                  <a:moveTo>
                    <a:pt x="3882" y="843"/>
                  </a:moveTo>
                  <a:cubicBezTo>
                    <a:pt x="4046" y="843"/>
                    <a:pt x="4209" y="879"/>
                    <a:pt x="4334" y="950"/>
                  </a:cubicBezTo>
                  <a:cubicBezTo>
                    <a:pt x="4584" y="1105"/>
                    <a:pt x="4584" y="1331"/>
                    <a:pt x="4334" y="1474"/>
                  </a:cubicBezTo>
                  <a:cubicBezTo>
                    <a:pt x="4209" y="1551"/>
                    <a:pt x="4046" y="1590"/>
                    <a:pt x="3882" y="1590"/>
                  </a:cubicBezTo>
                  <a:cubicBezTo>
                    <a:pt x="3718" y="1590"/>
                    <a:pt x="3555" y="1551"/>
                    <a:pt x="3430" y="1474"/>
                  </a:cubicBezTo>
                  <a:cubicBezTo>
                    <a:pt x="3180" y="1343"/>
                    <a:pt x="3180" y="1105"/>
                    <a:pt x="3430" y="950"/>
                  </a:cubicBezTo>
                  <a:cubicBezTo>
                    <a:pt x="3555" y="879"/>
                    <a:pt x="3718" y="843"/>
                    <a:pt x="3882" y="843"/>
                  </a:cubicBezTo>
                  <a:close/>
                  <a:moveTo>
                    <a:pt x="2477" y="1364"/>
                  </a:moveTo>
                  <a:cubicBezTo>
                    <a:pt x="2671" y="1364"/>
                    <a:pt x="2864" y="1408"/>
                    <a:pt x="3013" y="1498"/>
                  </a:cubicBezTo>
                  <a:lnTo>
                    <a:pt x="3441" y="1748"/>
                  </a:lnTo>
                  <a:cubicBezTo>
                    <a:pt x="3739" y="1926"/>
                    <a:pt x="3739" y="2188"/>
                    <a:pt x="3441" y="2367"/>
                  </a:cubicBezTo>
                  <a:lnTo>
                    <a:pt x="2965" y="2641"/>
                  </a:lnTo>
                  <a:cubicBezTo>
                    <a:pt x="2900" y="2676"/>
                    <a:pt x="2810" y="2694"/>
                    <a:pt x="2721" y="2694"/>
                  </a:cubicBezTo>
                  <a:cubicBezTo>
                    <a:pt x="2632" y="2694"/>
                    <a:pt x="2543" y="2676"/>
                    <a:pt x="2477" y="2641"/>
                  </a:cubicBezTo>
                  <a:lnTo>
                    <a:pt x="1465" y="2057"/>
                  </a:lnTo>
                  <a:cubicBezTo>
                    <a:pt x="1334" y="1986"/>
                    <a:pt x="1334" y="1855"/>
                    <a:pt x="1465" y="1760"/>
                  </a:cubicBezTo>
                  <a:lnTo>
                    <a:pt x="1941" y="1498"/>
                  </a:lnTo>
                  <a:cubicBezTo>
                    <a:pt x="2090" y="1408"/>
                    <a:pt x="2284" y="1364"/>
                    <a:pt x="2477" y="1364"/>
                  </a:cubicBezTo>
                  <a:close/>
                  <a:moveTo>
                    <a:pt x="3144" y="1"/>
                  </a:moveTo>
                  <a:cubicBezTo>
                    <a:pt x="2412" y="1"/>
                    <a:pt x="1679" y="158"/>
                    <a:pt x="1120" y="474"/>
                  </a:cubicBezTo>
                  <a:cubicBezTo>
                    <a:pt x="1" y="1117"/>
                    <a:pt x="24" y="2176"/>
                    <a:pt x="1132" y="2819"/>
                  </a:cubicBezTo>
                  <a:cubicBezTo>
                    <a:pt x="1691" y="3147"/>
                    <a:pt x="2426" y="3310"/>
                    <a:pt x="3160" y="3310"/>
                  </a:cubicBezTo>
                  <a:cubicBezTo>
                    <a:pt x="3894" y="3310"/>
                    <a:pt x="4626" y="3147"/>
                    <a:pt x="5180" y="2819"/>
                  </a:cubicBezTo>
                  <a:cubicBezTo>
                    <a:pt x="6299" y="2176"/>
                    <a:pt x="6287" y="1117"/>
                    <a:pt x="5168" y="474"/>
                  </a:cubicBezTo>
                  <a:cubicBezTo>
                    <a:pt x="4608" y="158"/>
                    <a:pt x="3876" y="1"/>
                    <a:pt x="3144" y="1"/>
                  </a:cubicBezTo>
                  <a:close/>
                </a:path>
              </a:pathLst>
            </a:custGeom>
            <a:solidFill>
              <a:srgbClr val="D3D3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857;p42">
              <a:extLst>
                <a:ext uri="{FF2B5EF4-FFF2-40B4-BE49-F238E27FC236}">
                  <a16:creationId xmlns:a16="http://schemas.microsoft.com/office/drawing/2014/main" id="{E4C152A3-A5D0-DA56-9E3E-FE88C7AD034D}"/>
                </a:ext>
              </a:extLst>
            </p:cNvPr>
            <p:cNvSpPr/>
            <p:nvPr/>
          </p:nvSpPr>
          <p:spPr>
            <a:xfrm>
              <a:off x="4617975" y="2807096"/>
              <a:ext cx="41516" cy="22087"/>
            </a:xfrm>
            <a:custGeom>
              <a:avLst/>
              <a:gdLst/>
              <a:ahLst/>
              <a:cxnLst/>
              <a:rect l="l" t="t" r="r" b="b"/>
              <a:pathLst>
                <a:path w="1406" h="748" extrusionOk="0">
                  <a:moveTo>
                    <a:pt x="703" y="1"/>
                  </a:moveTo>
                  <a:cubicBezTo>
                    <a:pt x="539" y="1"/>
                    <a:pt x="376" y="40"/>
                    <a:pt x="251" y="117"/>
                  </a:cubicBezTo>
                  <a:cubicBezTo>
                    <a:pt x="1" y="248"/>
                    <a:pt x="1" y="486"/>
                    <a:pt x="251" y="641"/>
                  </a:cubicBezTo>
                  <a:cubicBezTo>
                    <a:pt x="376" y="712"/>
                    <a:pt x="539" y="748"/>
                    <a:pt x="703" y="748"/>
                  </a:cubicBezTo>
                  <a:cubicBezTo>
                    <a:pt x="867" y="748"/>
                    <a:pt x="1030" y="712"/>
                    <a:pt x="1155" y="641"/>
                  </a:cubicBezTo>
                  <a:cubicBezTo>
                    <a:pt x="1405" y="486"/>
                    <a:pt x="1405" y="260"/>
                    <a:pt x="1155" y="117"/>
                  </a:cubicBezTo>
                  <a:cubicBezTo>
                    <a:pt x="1030" y="40"/>
                    <a:pt x="867" y="1"/>
                    <a:pt x="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858;p42">
              <a:extLst>
                <a:ext uri="{FF2B5EF4-FFF2-40B4-BE49-F238E27FC236}">
                  <a16:creationId xmlns:a16="http://schemas.microsoft.com/office/drawing/2014/main" id="{D1A77115-B168-C8BD-A710-503B35E86D4A}"/>
                </a:ext>
              </a:extLst>
            </p:cNvPr>
            <p:cNvSpPr/>
            <p:nvPr/>
          </p:nvSpPr>
          <p:spPr>
            <a:xfrm>
              <a:off x="4563497" y="2821358"/>
              <a:ext cx="71043" cy="39567"/>
            </a:xfrm>
            <a:custGeom>
              <a:avLst/>
              <a:gdLst/>
              <a:ahLst/>
              <a:cxnLst/>
              <a:rect l="l" t="t" r="r" b="b"/>
              <a:pathLst>
                <a:path w="2406" h="1340" extrusionOk="0">
                  <a:moveTo>
                    <a:pt x="1143" y="0"/>
                  </a:moveTo>
                  <a:cubicBezTo>
                    <a:pt x="950" y="0"/>
                    <a:pt x="756" y="45"/>
                    <a:pt x="607" y="134"/>
                  </a:cubicBezTo>
                  <a:lnTo>
                    <a:pt x="131" y="408"/>
                  </a:lnTo>
                  <a:cubicBezTo>
                    <a:pt x="0" y="479"/>
                    <a:pt x="0" y="610"/>
                    <a:pt x="131" y="705"/>
                  </a:cubicBezTo>
                  <a:lnTo>
                    <a:pt x="1143" y="1277"/>
                  </a:lnTo>
                  <a:cubicBezTo>
                    <a:pt x="1209" y="1319"/>
                    <a:pt x="1301" y="1339"/>
                    <a:pt x="1393" y="1339"/>
                  </a:cubicBezTo>
                  <a:cubicBezTo>
                    <a:pt x="1485" y="1339"/>
                    <a:pt x="1578" y="1319"/>
                    <a:pt x="1643" y="1277"/>
                  </a:cubicBezTo>
                  <a:lnTo>
                    <a:pt x="2119" y="1015"/>
                  </a:lnTo>
                  <a:cubicBezTo>
                    <a:pt x="2405" y="848"/>
                    <a:pt x="2405" y="574"/>
                    <a:pt x="2107" y="396"/>
                  </a:cubicBezTo>
                  <a:lnTo>
                    <a:pt x="1679" y="134"/>
                  </a:lnTo>
                  <a:cubicBezTo>
                    <a:pt x="1530" y="45"/>
                    <a:pt x="1337" y="0"/>
                    <a:pt x="1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859;p42">
              <a:extLst>
                <a:ext uri="{FF2B5EF4-FFF2-40B4-BE49-F238E27FC236}">
                  <a16:creationId xmlns:a16="http://schemas.microsoft.com/office/drawing/2014/main" id="{5BCC8A26-E560-3A01-47F4-F11132953F0D}"/>
                </a:ext>
              </a:extLst>
            </p:cNvPr>
            <p:cNvSpPr/>
            <p:nvPr/>
          </p:nvSpPr>
          <p:spPr>
            <a:xfrm>
              <a:off x="4249177" y="3011633"/>
              <a:ext cx="68947" cy="36585"/>
            </a:xfrm>
            <a:custGeom>
              <a:avLst/>
              <a:gdLst/>
              <a:ahLst/>
              <a:cxnLst/>
              <a:rect l="l" t="t" r="r" b="b"/>
              <a:pathLst>
                <a:path w="2335" h="1239" extrusionOk="0">
                  <a:moveTo>
                    <a:pt x="1168" y="0"/>
                  </a:moveTo>
                  <a:cubicBezTo>
                    <a:pt x="897" y="0"/>
                    <a:pt x="626" y="60"/>
                    <a:pt x="418" y="179"/>
                  </a:cubicBezTo>
                  <a:cubicBezTo>
                    <a:pt x="1" y="417"/>
                    <a:pt x="1" y="822"/>
                    <a:pt x="418" y="1060"/>
                  </a:cubicBezTo>
                  <a:cubicBezTo>
                    <a:pt x="626" y="1179"/>
                    <a:pt x="897" y="1239"/>
                    <a:pt x="1168" y="1239"/>
                  </a:cubicBezTo>
                  <a:cubicBezTo>
                    <a:pt x="1439" y="1239"/>
                    <a:pt x="1709" y="1179"/>
                    <a:pt x="1918" y="1060"/>
                  </a:cubicBezTo>
                  <a:cubicBezTo>
                    <a:pt x="2335" y="810"/>
                    <a:pt x="2335" y="417"/>
                    <a:pt x="1918" y="179"/>
                  </a:cubicBezTo>
                  <a:cubicBezTo>
                    <a:pt x="1709" y="60"/>
                    <a:pt x="1439" y="0"/>
                    <a:pt x="1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6" name="Picture 4" descr="What Happens If Your Computer Is Infected by Malware? - Consolidated  Technologies, Inc.">
            <a:extLst>
              <a:ext uri="{FF2B5EF4-FFF2-40B4-BE49-F238E27FC236}">
                <a16:creationId xmlns:a16="http://schemas.microsoft.com/office/drawing/2014/main" id="{8DE24C0A-BF28-4A8C-996B-2C19FC6AD7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8214" y="3214947"/>
            <a:ext cx="3966345" cy="18102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457200" y="288886"/>
            <a:ext cx="8229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Prevention and Removal of the virus</a:t>
            </a:r>
            <a:endParaRPr dirty="0"/>
          </a:p>
          <a:p>
            <a:pPr marL="0" lvl="0" indent="0" algn="l" rtl="0">
              <a:spcBef>
                <a:spcPts val="0"/>
              </a:spcBef>
              <a:spcAft>
                <a:spcPts val="0"/>
              </a:spcAft>
              <a:buNone/>
            </a:pPr>
            <a:endParaRPr dirty="0"/>
          </a:p>
        </p:txBody>
      </p:sp>
      <p:sp>
        <p:nvSpPr>
          <p:cNvPr id="247" name="Google Shape;247;p18"/>
          <p:cNvSpPr/>
          <p:nvPr/>
        </p:nvSpPr>
        <p:spPr>
          <a:xfrm>
            <a:off x="3129013" y="3310100"/>
            <a:ext cx="103900" cy="121475"/>
          </a:xfrm>
          <a:custGeom>
            <a:avLst/>
            <a:gdLst/>
            <a:ahLst/>
            <a:cxnLst/>
            <a:rect l="l" t="t" r="r" b="b"/>
            <a:pathLst>
              <a:path w="4156" h="4859" extrusionOk="0">
                <a:moveTo>
                  <a:pt x="2084" y="1"/>
                </a:moveTo>
                <a:lnTo>
                  <a:pt x="1310" y="1548"/>
                </a:lnTo>
                <a:lnTo>
                  <a:pt x="0" y="2429"/>
                </a:lnTo>
                <a:lnTo>
                  <a:pt x="1310" y="3311"/>
                </a:lnTo>
                <a:lnTo>
                  <a:pt x="2084" y="4858"/>
                </a:lnTo>
                <a:lnTo>
                  <a:pt x="2846" y="3311"/>
                </a:lnTo>
                <a:lnTo>
                  <a:pt x="4156" y="2429"/>
                </a:lnTo>
                <a:lnTo>
                  <a:pt x="2846" y="1548"/>
                </a:lnTo>
                <a:lnTo>
                  <a:pt x="2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8"/>
          <p:cNvSpPr/>
          <p:nvPr/>
        </p:nvSpPr>
        <p:spPr>
          <a:xfrm>
            <a:off x="3033763" y="3013350"/>
            <a:ext cx="55675" cy="65200"/>
          </a:xfrm>
          <a:custGeom>
            <a:avLst/>
            <a:gdLst/>
            <a:ahLst/>
            <a:cxnLst/>
            <a:rect l="l" t="t" r="r" b="b"/>
            <a:pathLst>
              <a:path w="2227" h="2608" extrusionOk="0">
                <a:moveTo>
                  <a:pt x="1108" y="0"/>
                </a:moveTo>
                <a:lnTo>
                  <a:pt x="715" y="834"/>
                </a:lnTo>
                <a:lnTo>
                  <a:pt x="0" y="1298"/>
                </a:lnTo>
                <a:lnTo>
                  <a:pt x="715" y="1774"/>
                </a:lnTo>
                <a:lnTo>
                  <a:pt x="1108" y="2608"/>
                </a:lnTo>
                <a:lnTo>
                  <a:pt x="1524" y="1774"/>
                </a:lnTo>
                <a:lnTo>
                  <a:pt x="2227" y="1298"/>
                </a:lnTo>
                <a:lnTo>
                  <a:pt x="1524" y="834"/>
                </a:lnTo>
                <a:lnTo>
                  <a:pt x="11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15F23502-DBF9-0A35-5F9F-179C202CFE5C}"/>
              </a:ext>
            </a:extLst>
          </p:cNvPr>
          <p:cNvSpPr txBox="1"/>
          <p:nvPr/>
        </p:nvSpPr>
        <p:spPr>
          <a:xfrm>
            <a:off x="4792716" y="1216502"/>
            <a:ext cx="4199935" cy="3724096"/>
          </a:xfrm>
          <a:prstGeom prst="rect">
            <a:avLst/>
          </a:prstGeom>
          <a:noFill/>
        </p:spPr>
        <p:txBody>
          <a:bodyPr wrap="square">
            <a:spAutoFit/>
          </a:bodyPr>
          <a:lstStyle/>
          <a:p>
            <a:pPr algn="l"/>
            <a:r>
              <a:rPr lang="en-US" sz="1600" b="1" i="0" dirty="0">
                <a:solidFill>
                  <a:srgbClr val="0E0618"/>
                </a:solidFill>
                <a:effectLst/>
                <a:latin typeface="Proxima Nova"/>
              </a:rPr>
              <a:t>Prevention</a:t>
            </a:r>
            <a:br>
              <a:rPr lang="en-US" sz="1600" b="0" i="0" dirty="0">
                <a:solidFill>
                  <a:srgbClr val="0E0618"/>
                </a:solidFill>
                <a:effectLst/>
                <a:latin typeface="Proxima Nova"/>
              </a:rPr>
            </a:br>
            <a:r>
              <a:rPr lang="en-US" sz="1600" b="0" i="0" dirty="0">
                <a:solidFill>
                  <a:srgbClr val="0E0618"/>
                </a:solidFill>
                <a:effectLst/>
                <a:latin typeface="Proxima Nova"/>
              </a:rPr>
              <a:t>If you receive </a:t>
            </a:r>
            <a:r>
              <a:rPr lang="en-US" sz="1600" b="0" i="0" dirty="0" err="1">
                <a:solidFill>
                  <a:srgbClr val="0E0618"/>
                </a:solidFill>
                <a:effectLst/>
                <a:latin typeface="Proxima Nova"/>
              </a:rPr>
              <a:t>MyDoom.m</a:t>
            </a:r>
            <a:r>
              <a:rPr lang="en-US" sz="1600" b="0" i="0" dirty="0">
                <a:solidFill>
                  <a:srgbClr val="0E0618"/>
                </a:solidFill>
                <a:effectLst/>
                <a:latin typeface="Proxima Nova"/>
              </a:rPr>
              <a:t>, do not open the attached file. The best way to prevent infection is to make sure that your antivirus signature files are current. Also, a personal firewall will prevent the virus author from gaining remote access to your PC.</a:t>
            </a:r>
          </a:p>
          <a:p>
            <a:pPr algn="l"/>
            <a:endParaRPr lang="en-US" sz="1600" b="0" i="0" dirty="0">
              <a:solidFill>
                <a:srgbClr val="0E0618"/>
              </a:solidFill>
              <a:effectLst/>
              <a:latin typeface="Proxima Nova"/>
            </a:endParaRPr>
          </a:p>
          <a:p>
            <a:pPr algn="l"/>
            <a:r>
              <a:rPr lang="en-US" sz="1600" b="1" i="0" dirty="0">
                <a:solidFill>
                  <a:srgbClr val="0E0618"/>
                </a:solidFill>
                <a:effectLst/>
                <a:latin typeface="Proxima Nova"/>
              </a:rPr>
              <a:t>Removal</a:t>
            </a:r>
            <a:br>
              <a:rPr lang="en-US" sz="1600" b="0" i="0" dirty="0">
                <a:solidFill>
                  <a:srgbClr val="0E0618"/>
                </a:solidFill>
                <a:effectLst/>
                <a:latin typeface="Proxima Nova"/>
              </a:rPr>
            </a:br>
            <a:r>
              <a:rPr lang="en-US" sz="1600" b="0" i="0" dirty="0">
                <a:solidFill>
                  <a:srgbClr val="0E0618"/>
                </a:solidFill>
                <a:effectLst/>
                <a:latin typeface="Proxima Nova"/>
              </a:rPr>
              <a:t>Most antivirus software companies have updated their signature files to include this worm. This will stop the infection upon contact and in some cases will remove an active infection from your system.</a:t>
            </a:r>
          </a:p>
          <a:p>
            <a:endParaRPr lang="en-US" sz="1200" dirty="0">
              <a:solidFill>
                <a:schemeClr val="tx1"/>
              </a:solidFill>
              <a:latin typeface="Times New Roman" panose="02020603050405020304" pitchFamily="18" charset="0"/>
              <a:cs typeface="Times New Roman" panose="02020603050405020304" pitchFamily="18" charset="0"/>
            </a:endParaRPr>
          </a:p>
        </p:txBody>
      </p:sp>
      <p:pic>
        <p:nvPicPr>
          <p:cNvPr id="6146" name="Picture 2" descr="Best free antivirus for Windows PCs: Top 5 picks | PCWorld">
            <a:extLst>
              <a:ext uri="{FF2B5EF4-FFF2-40B4-BE49-F238E27FC236}">
                <a16:creationId xmlns:a16="http://schemas.microsoft.com/office/drawing/2014/main" id="{88331ACC-7692-0411-1268-532A6525E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839" y="1519796"/>
            <a:ext cx="4147439" cy="2762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814527"/>
      </p:ext>
    </p:extLst>
  </p:cSld>
  <p:clrMapOvr>
    <a:masterClrMapping/>
  </p:clrMapOvr>
  <p:transition spd="slow">
    <p:cover/>
  </p:transition>
</p:sld>
</file>

<file path=ppt/theme/theme1.xml><?xml version="1.0" encoding="utf-8"?>
<a:theme xmlns:a="http://schemas.openxmlformats.org/drawingml/2006/main" name="Malware Infographics by Slidesgo">
  <a:themeElements>
    <a:clrScheme name="Simple Light">
      <a:dk1>
        <a:srgbClr val="000000"/>
      </a:dk1>
      <a:lt1>
        <a:srgbClr val="FFFFFF"/>
      </a:lt1>
      <a:dk2>
        <a:srgbClr val="E0E0E0"/>
      </a:dk2>
      <a:lt2>
        <a:srgbClr val="EEEEEE"/>
      </a:lt2>
      <a:accent1>
        <a:srgbClr val="E94E1B"/>
      </a:accent1>
      <a:accent2>
        <a:srgbClr val="E94E1B"/>
      </a:accent2>
      <a:accent3>
        <a:srgbClr val="EE7026"/>
      </a:accent3>
      <a:accent4>
        <a:srgbClr val="3C3C3B"/>
      </a:accent4>
      <a:accent5>
        <a:srgbClr val="575756"/>
      </a:accent5>
      <a:accent6>
        <a:srgbClr val="C6C6C6"/>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818</Words>
  <Application>Microsoft Office PowerPoint</Application>
  <PresentationFormat>Ekran Gösterisi (16:9)</PresentationFormat>
  <Paragraphs>60</Paragraphs>
  <Slides>11</Slides>
  <Notes>9</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11</vt:i4>
      </vt:variant>
    </vt:vector>
  </HeadingPairs>
  <TitlesOfParts>
    <vt:vector size="20" baseType="lpstr">
      <vt:lpstr>Fira Sans Black</vt:lpstr>
      <vt:lpstr>Fira Sans</vt:lpstr>
      <vt:lpstr>Fira Sans Medium</vt:lpstr>
      <vt:lpstr>Fira Sans Extra Condensed Medium</vt:lpstr>
      <vt:lpstr>Arial</vt:lpstr>
      <vt:lpstr>Times New Roman</vt:lpstr>
      <vt:lpstr>Calibri</vt:lpstr>
      <vt:lpstr>Proxima Nova</vt:lpstr>
      <vt:lpstr>Malware Infographics by Slidesgo</vt:lpstr>
      <vt:lpstr>Mydoom virus </vt:lpstr>
      <vt:lpstr>Table of Contents</vt:lpstr>
      <vt:lpstr>What is Mydoom ?</vt:lpstr>
      <vt:lpstr>Also known as</vt:lpstr>
      <vt:lpstr>How does MyDoom work?</vt:lpstr>
      <vt:lpstr>Technical details </vt:lpstr>
      <vt:lpstr>Technical details (2) </vt:lpstr>
      <vt:lpstr>Variants of Mydoom</vt:lpstr>
      <vt:lpstr>Prevention and Removal of the virus </vt:lpstr>
      <vt:lpstr>Resources:</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Mydoom virus </dc:title>
  <cp:lastModifiedBy>Əfqan Abbasov</cp:lastModifiedBy>
  <cp:revision>3</cp:revision>
  <dcterms:modified xsi:type="dcterms:W3CDTF">2022-09-27T20:53:14Z</dcterms:modified>
</cp:coreProperties>
</file>